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9" r:id="rId4"/>
    <p:sldId id="281" r:id="rId5"/>
    <p:sldId id="280" r:id="rId6"/>
    <p:sldId id="284" r:id="rId7"/>
    <p:sldId id="283" r:id="rId8"/>
    <p:sldId id="261" r:id="rId9"/>
    <p:sldId id="259" r:id="rId10"/>
    <p:sldId id="286" r:id="rId11"/>
    <p:sldId id="285" r:id="rId12"/>
    <p:sldId id="282" r:id="rId13"/>
    <p:sldId id="289" r:id="rId14"/>
    <p:sldId id="288" r:id="rId15"/>
    <p:sldId id="287" r:id="rId16"/>
    <p:sldId id="264" r:id="rId17"/>
    <p:sldId id="290" r:id="rId18"/>
    <p:sldId id="27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7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B3F6E-D3C9-46F4-8924-7A7B0A7B7E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78DF33-0F99-443F-A0CE-3D0A93192E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433B12-BF29-4D40-838B-1203F36E9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9/05/2018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AC54D-8BD3-4C0F-B4B3-C5D892B29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064484-B135-4AF5-899C-83AD674AE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2272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62C37-C3A5-43C2-A7CB-EC0D490E3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C4D1CB-02BB-4EB0-B5B8-7D78911A04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FDCD28-2901-4071-8C02-7B9E04FBB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9/05/2018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CBBDAC-7F0D-462F-9293-38F365F80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E76EE1-CEC5-4182-B4DE-5773F374C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418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7691B37-B764-4B90-A46D-4B6A6A412F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6FADC0-14F6-4DD9-BC9A-A8EE1135C6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25866-B344-4F08-A155-A27CCC85C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9/05/2018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6259DA-6DD5-4409-B6BE-32EA1F474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4FAE1F-23FF-4648-9DA4-224BC8D2D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680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8D677-C954-4073-A3C8-9A805C3BE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99E4F0-9E8D-4B0D-B398-81ED3AE3A6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AC6518-E6A3-452A-ABA8-F1465A921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9/05/2018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E5123E-7CD9-4634-BE56-9E8B540FE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A77FBE-8270-47FC-9D19-AE5CBC77B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05265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FC154-737C-412D-BC4E-43535A38E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E87E49-33D4-44A8-801F-C93429E3A3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ABCFB0-CF17-4480-BB61-5E3322A70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9/05/2018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BA18E-2199-4DA0-9BF3-11C2146E5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F875E3-E7F0-4280-BF24-29D5EEE56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74343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13AAE-AE7B-4618-A1B1-22A1EA277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03FF12-7746-43EE-8271-1F631D7173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CA2E38-41E5-4116-A894-79356AB453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0AAA0B-D40A-4847-9E9E-CAE7E35D2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9/05/2018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8C24A7-B186-4E3C-85B0-97A4133D2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1CDA16-4CA3-4577-8F29-24F8DD0A1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13784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8441D-6410-4021-B6C1-B87730F54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31A2C5-5587-44AF-9AB9-C012D1FF17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2FE311-D866-44DA-9B3A-9E589E4BC2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DF45C8-EE7E-442A-82F7-9FF1194E14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B47CF4-A36A-417C-B840-882C6C8D79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15EEA39-5823-438D-BB65-E9E18859F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9/05/2018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15E826-A42B-48BA-9BAD-BEC74C66E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F994BE-51EB-4B46-A348-C25FEAB80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39054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005AD-D8DF-4FF6-90DE-9E599881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8E240E-56FE-4829-B180-F6351D754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9/05/2018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31A9E1-F9D0-4331-8856-8F313738A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FF1C92-8765-4242-B952-B97ED6F9D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9240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5A70CB-29E6-4021-8940-7D221E67A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9/05/2018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4AFAE8-1263-4D5F-B653-84FFAC611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9A6299-2D71-449B-A21B-AE7D79463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0379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460D0-733D-494C-8EE5-43166778D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B59D5-3013-4B54-832A-053BDDCFC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9D46F1-9456-45FC-AAC7-38781AC640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96ECF8-C358-44A6-97AB-0592BCB6D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9/05/2018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731654-C8DA-4D03-AA4B-714CD0EA0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AA2524-24B5-4E6E-8446-0ECCB334F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31382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6FFEE-B003-4276-804E-CC45C6208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7D2786-6E01-452F-A9DD-6E0C0537EB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D7F217-42D0-4FD6-B8AF-C7C6A9DF14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9D4D8F-219F-4A4E-A94E-E6CC20437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9/05/2018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15B2B-961D-4007-8C5F-F1849E599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54A831-73C7-4D14-BD27-00C3D5EEE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4752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55AF7E-2BC0-4D9D-8288-7BCFD4F76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E58F3-93A1-4B95-961D-841C9A8701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658533-C20C-4ADC-ADDE-3982CF7EC6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E164F-5F8B-4410-B1D9-3EDBFC866418}" type="datetimeFigureOut">
              <a:rPr lang="en-AU" smtClean="0"/>
              <a:t>9/05/2018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CDA3F-1580-4AD3-938B-6F3F2D3CC1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C761A3-8979-49B3-BAE3-7B70392DFD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655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eastgatebiblechurch.com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eastgatebiblechurch.com/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7001C63-A430-4283-9D53-2F8D3768BB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F7AB5A6-95A4-4368-B084-27A137A8101A}"/>
              </a:ext>
            </a:extLst>
          </p:cNvPr>
          <p:cNvSpPr txBox="1"/>
          <p:nvPr/>
        </p:nvSpPr>
        <p:spPr>
          <a:xfrm>
            <a:off x="5272161" y="1858775"/>
            <a:ext cx="634834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7200" dirty="0">
                <a:solidFill>
                  <a:srgbClr val="0E76BC"/>
                </a:solidFill>
                <a:latin typeface="Kikelet Brush" panose="02000000000000000000" pitchFamily="2" charset="0"/>
              </a:rPr>
              <a:t>Session #8</a:t>
            </a:r>
          </a:p>
          <a:p>
            <a:pPr algn="r"/>
            <a:r>
              <a:rPr lang="en-AU" sz="4800" dirty="0">
                <a:latin typeface="Acumin Pro" panose="020B0504020202020204" pitchFamily="34" charset="0"/>
              </a:rPr>
              <a:t>Mission &amp; Discipleship</a:t>
            </a:r>
          </a:p>
          <a:p>
            <a:pPr algn="r"/>
            <a:r>
              <a:rPr lang="en-AU" sz="4800" dirty="0">
                <a:latin typeface="Acumin Pro" panose="020B0504020202020204" pitchFamily="34" charset="0"/>
              </a:rPr>
              <a:t>In Community</a:t>
            </a:r>
          </a:p>
        </p:txBody>
      </p:sp>
    </p:spTree>
    <p:extLst>
      <p:ext uri="{BB962C8B-B14F-4D97-AF65-F5344CB8AC3E}">
        <p14:creationId xmlns:p14="http://schemas.microsoft.com/office/powerpoint/2010/main" val="34491526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6A24A8-4FD4-4198-91DE-64C86DFD2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96" y="-8323"/>
            <a:ext cx="12221592" cy="6874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9584B2-CF99-408D-8FCF-B0074AD885B8}"/>
              </a:ext>
            </a:extLst>
          </p:cNvPr>
          <p:cNvSpPr/>
          <p:nvPr/>
        </p:nvSpPr>
        <p:spPr>
          <a:xfrm>
            <a:off x="514996" y="1500325"/>
            <a:ext cx="11134969" cy="3755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2. If your unbelieving friends came to a Christian event that you invited them to, how would that make you feel? Explain WHY you would feel that way if they came.</a:t>
            </a:r>
          </a:p>
        </p:txBody>
      </p:sp>
    </p:spTree>
    <p:extLst>
      <p:ext uri="{BB962C8B-B14F-4D97-AF65-F5344CB8AC3E}">
        <p14:creationId xmlns:p14="http://schemas.microsoft.com/office/powerpoint/2010/main" val="5384522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47183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29E7138-506C-432D-BF0C-A6856222984A}"/>
              </a:ext>
            </a:extLst>
          </p:cNvPr>
          <p:cNvSpPr/>
          <p:nvPr/>
        </p:nvSpPr>
        <p:spPr>
          <a:xfrm>
            <a:off x="461818" y="1163568"/>
            <a:ext cx="11369790" cy="401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3" indent="-342900" algn="ctr">
              <a:buFont typeface="+mj-lt"/>
              <a:buAutoNum type="arabicPeriod"/>
            </a:pP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Sharing meals together</a:t>
            </a:r>
          </a:p>
          <a:p>
            <a:pPr marL="342900" lvl="3" indent="-342900" algn="ctr">
              <a:spcBef>
                <a:spcPts val="1800"/>
              </a:spcBef>
              <a:buFont typeface="+mj-lt"/>
              <a:buAutoNum type="arabicPeriod"/>
            </a:pP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Doing things together (common interests)</a:t>
            </a:r>
          </a:p>
          <a:p>
            <a:pPr marL="342900" lvl="3" indent="-342900" algn="ctr">
              <a:spcBef>
                <a:spcPts val="1800"/>
              </a:spcBef>
              <a:buFont typeface="+mj-lt"/>
              <a:buAutoNum type="arabicPeriod"/>
            </a:pP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Sharing in the things they value</a:t>
            </a:r>
          </a:p>
          <a:p>
            <a:pPr marL="342900" lvl="3" indent="-342900" algn="ctr">
              <a:spcBef>
                <a:spcPts val="1800"/>
              </a:spcBef>
              <a:buFont typeface="+mj-lt"/>
              <a:buAutoNum type="arabicPeriod"/>
            </a:pP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Celebrating them (birthdays, anniversaries, achievements)</a:t>
            </a:r>
          </a:p>
          <a:p>
            <a:pPr marL="342900" lvl="3" indent="-342900" algn="ctr">
              <a:spcBef>
                <a:spcPts val="1800"/>
              </a:spcBef>
              <a:buFont typeface="+mj-lt"/>
              <a:buAutoNum type="arabicPeriod"/>
            </a:pP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Praying for with and for them in hard times</a:t>
            </a:r>
          </a:p>
          <a:p>
            <a:pPr marL="342900" lvl="3" indent="-342900" algn="ctr">
              <a:spcBef>
                <a:spcPts val="1800"/>
              </a:spcBef>
              <a:buFont typeface="+mj-lt"/>
              <a:buAutoNum type="arabicPeriod"/>
            </a:pP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Providing practical help as needs arise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DD558C-460C-4910-BBEE-CE2E4B7290E2}"/>
              </a:ext>
            </a:extLst>
          </p:cNvPr>
          <p:cNvSpPr txBox="1"/>
          <p:nvPr/>
        </p:nvSpPr>
        <p:spPr>
          <a:xfrm>
            <a:off x="2050855" y="517237"/>
            <a:ext cx="8090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3600" b="1" dirty="0">
                <a:solidFill>
                  <a:srgbClr val="0070C0"/>
                </a:solidFill>
                <a:latin typeface="Acumin Pro" panose="020B0504020202020204" pitchFamily="34" charset="0"/>
              </a:rPr>
              <a:t>TRANSFORMATION IN COMMUNITY</a:t>
            </a:r>
          </a:p>
        </p:txBody>
      </p:sp>
    </p:spTree>
    <p:extLst>
      <p:ext uri="{BB962C8B-B14F-4D97-AF65-F5344CB8AC3E}">
        <p14:creationId xmlns:p14="http://schemas.microsoft.com/office/powerpoint/2010/main" val="29837128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29E7138-506C-432D-BF0C-A6856222984A}"/>
              </a:ext>
            </a:extLst>
          </p:cNvPr>
          <p:cNvSpPr/>
          <p:nvPr/>
        </p:nvSpPr>
        <p:spPr>
          <a:xfrm>
            <a:off x="461818" y="1163568"/>
            <a:ext cx="11369790" cy="401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lvl="3" indent="-514350" algn="ctr">
              <a:buFont typeface="+mj-lt"/>
              <a:buAutoNum type="arabicPeriod" startAt="7"/>
            </a:pP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Listening to their stories / joys / hurts (without judging)</a:t>
            </a:r>
          </a:p>
          <a:p>
            <a:pPr marL="514350" lvl="3" indent="-514350" algn="ctr">
              <a:spcBef>
                <a:spcPts val="1800"/>
              </a:spcBef>
              <a:buFont typeface="+mj-lt"/>
              <a:buAutoNum type="arabicPeriod" startAt="7"/>
            </a:pP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Sharing your stories / joys / hurts – How Jesus makes difference</a:t>
            </a:r>
          </a:p>
          <a:p>
            <a:pPr marL="514350" lvl="3" indent="-514350" algn="ctr">
              <a:spcBef>
                <a:spcPts val="1800"/>
              </a:spcBef>
              <a:buFont typeface="+mj-lt"/>
              <a:buAutoNum type="arabicPeriod" startAt="7"/>
            </a:pP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Sharing God’s story (The Gospel) &amp; Your Story (Testimony)</a:t>
            </a:r>
          </a:p>
          <a:p>
            <a:pPr marL="514350" lvl="3" indent="-514350" algn="ctr">
              <a:spcBef>
                <a:spcPts val="1800"/>
              </a:spcBef>
              <a:buFont typeface="+mj-lt"/>
              <a:buAutoNum type="arabicPeriod" startAt="7"/>
            </a:pP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Inviting them to read one of Jesus’ biographies (Gospel)</a:t>
            </a:r>
          </a:p>
          <a:p>
            <a:pPr marL="514350" lvl="3" indent="-514350" algn="ctr">
              <a:spcBef>
                <a:spcPts val="1800"/>
              </a:spcBef>
              <a:buFont typeface="+mj-lt"/>
              <a:buAutoNum type="arabicPeriod" startAt="7"/>
            </a:pP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Keep loving (and praying) all the above regardless of response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DD558C-460C-4910-BBEE-CE2E4B7290E2}"/>
              </a:ext>
            </a:extLst>
          </p:cNvPr>
          <p:cNvSpPr txBox="1"/>
          <p:nvPr/>
        </p:nvSpPr>
        <p:spPr>
          <a:xfrm>
            <a:off x="2050855" y="517237"/>
            <a:ext cx="8090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3600" b="1" dirty="0">
                <a:solidFill>
                  <a:srgbClr val="0070C0"/>
                </a:solidFill>
                <a:latin typeface="Acumin Pro" panose="020B0504020202020204" pitchFamily="34" charset="0"/>
              </a:rPr>
              <a:t>TRANSFORMATION IN COMMUNITY</a:t>
            </a:r>
          </a:p>
        </p:txBody>
      </p:sp>
    </p:spTree>
    <p:extLst>
      <p:ext uri="{BB962C8B-B14F-4D97-AF65-F5344CB8AC3E}">
        <p14:creationId xmlns:p14="http://schemas.microsoft.com/office/powerpoint/2010/main" val="3785619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59515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29E7138-506C-432D-BF0C-A6856222984A}"/>
              </a:ext>
            </a:extLst>
          </p:cNvPr>
          <p:cNvSpPr/>
          <p:nvPr/>
        </p:nvSpPr>
        <p:spPr>
          <a:xfrm>
            <a:off x="461818" y="1163568"/>
            <a:ext cx="11369790" cy="401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Send in any questions for the Q&amp;A session to</a:t>
            </a:r>
          </a:p>
          <a:p>
            <a:pPr lvl="0" algn="ctr"/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  <a:hlinkClick r:id="rId3"/>
              </a:rPr>
              <a:t>info@eastgatebiblechurch.com</a:t>
            </a:r>
            <a:endParaRPr lang="en-AU" sz="3600" dirty="0">
              <a:solidFill>
                <a:schemeClr val="tx1"/>
              </a:solidFill>
              <a:latin typeface="Acumin Pro" panose="020B0504020202020204" pitchFamily="34" charset="0"/>
            </a:endParaRPr>
          </a:p>
          <a:p>
            <a:pPr lvl="0" algn="ctr"/>
            <a:endParaRPr lang="en-AU" sz="3600" dirty="0">
              <a:solidFill>
                <a:schemeClr val="tx1"/>
              </a:solidFill>
              <a:latin typeface="Acumin Pro" panose="020B0504020202020204" pitchFamily="34" charset="0"/>
            </a:endParaRPr>
          </a:p>
          <a:p>
            <a:pPr lvl="0" algn="ctr"/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For all our online resources go to</a:t>
            </a:r>
          </a:p>
          <a:p>
            <a:pPr lvl="0" algn="ctr"/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  <a:hlinkClick r:id="rId4"/>
              </a:rPr>
              <a:t>www.eastgatebiblechurch.com</a:t>
            </a:r>
            <a:endParaRPr lang="en-AU" sz="36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DD558C-460C-4910-BBEE-CE2E4B7290E2}"/>
              </a:ext>
            </a:extLst>
          </p:cNvPr>
          <p:cNvSpPr txBox="1"/>
          <p:nvPr/>
        </p:nvSpPr>
        <p:spPr>
          <a:xfrm>
            <a:off x="2046687" y="517237"/>
            <a:ext cx="8098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3600" b="1" dirty="0">
                <a:solidFill>
                  <a:srgbClr val="0070C0"/>
                </a:solidFill>
                <a:latin typeface="Acumin Pro" panose="020B0504020202020204" pitchFamily="34" charset="0"/>
              </a:rPr>
              <a:t>QUESTIONS &amp; ONLINE RESOURCES</a:t>
            </a:r>
          </a:p>
        </p:txBody>
      </p:sp>
    </p:spTree>
    <p:extLst>
      <p:ext uri="{BB962C8B-B14F-4D97-AF65-F5344CB8AC3E}">
        <p14:creationId xmlns:p14="http://schemas.microsoft.com/office/powerpoint/2010/main" val="39335795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05015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6A24A8-4FD4-4198-91DE-64C86DFD2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96" y="-8323"/>
            <a:ext cx="12221592" cy="6874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9584B2-CF99-408D-8FCF-B0074AD885B8}"/>
              </a:ext>
            </a:extLst>
          </p:cNvPr>
          <p:cNvSpPr/>
          <p:nvPr/>
        </p:nvSpPr>
        <p:spPr>
          <a:xfrm>
            <a:off x="514996" y="1500325"/>
            <a:ext cx="11134969" cy="3755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3. What have you found most challenging / encouraging this session?</a:t>
            </a:r>
          </a:p>
          <a:p>
            <a:pPr lvl="0" algn="ctr">
              <a:spcBef>
                <a:spcPts val="3600"/>
              </a:spcBef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4. What changes do you hope to make a result? Ask the group to pray for this.</a:t>
            </a:r>
          </a:p>
        </p:txBody>
      </p:sp>
    </p:spTree>
    <p:extLst>
      <p:ext uri="{BB962C8B-B14F-4D97-AF65-F5344CB8AC3E}">
        <p14:creationId xmlns:p14="http://schemas.microsoft.com/office/powerpoint/2010/main" val="28670397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5285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4350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29E7138-506C-432D-BF0C-A6856222984A}"/>
              </a:ext>
            </a:extLst>
          </p:cNvPr>
          <p:cNvSpPr/>
          <p:nvPr/>
        </p:nvSpPr>
        <p:spPr>
          <a:xfrm>
            <a:off x="461818" y="1163568"/>
            <a:ext cx="11369790" cy="401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Transforming Groups for Missional Community</a:t>
            </a:r>
          </a:p>
          <a:p>
            <a:pPr marL="342900" lvl="0" indent="-342900" algn="ctr">
              <a:spcBef>
                <a:spcPts val="3600"/>
              </a:spcBef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Building Wider Community</a:t>
            </a:r>
          </a:p>
          <a:p>
            <a:pPr marL="342900" lvl="0" indent="-342900" algn="ctr">
              <a:spcBef>
                <a:spcPts val="3600"/>
              </a:spcBef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Merging Communities</a:t>
            </a:r>
          </a:p>
          <a:p>
            <a:pPr marL="342900" lvl="0" indent="-342900" algn="ctr">
              <a:spcBef>
                <a:spcPts val="3600"/>
              </a:spcBef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Communities Transforming Communities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DD558C-460C-4910-BBEE-CE2E4B7290E2}"/>
              </a:ext>
            </a:extLst>
          </p:cNvPr>
          <p:cNvSpPr txBox="1"/>
          <p:nvPr/>
        </p:nvSpPr>
        <p:spPr>
          <a:xfrm>
            <a:off x="1633434" y="517237"/>
            <a:ext cx="89251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3600" b="1" dirty="0">
                <a:solidFill>
                  <a:srgbClr val="0070C0"/>
                </a:solidFill>
                <a:latin typeface="Acumin Pro" panose="020B0504020202020204" pitchFamily="34" charset="0"/>
              </a:rPr>
              <a:t>SESSION #8 – MISSION IN COMMUNITY</a:t>
            </a:r>
          </a:p>
        </p:txBody>
      </p:sp>
    </p:spTree>
    <p:extLst>
      <p:ext uri="{BB962C8B-B14F-4D97-AF65-F5344CB8AC3E}">
        <p14:creationId xmlns:p14="http://schemas.microsoft.com/office/powerpoint/2010/main" val="4081242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608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29E7138-506C-432D-BF0C-A6856222984A}"/>
              </a:ext>
            </a:extLst>
          </p:cNvPr>
          <p:cNvSpPr/>
          <p:nvPr/>
        </p:nvSpPr>
        <p:spPr>
          <a:xfrm>
            <a:off x="461818" y="1163568"/>
            <a:ext cx="11369790" cy="401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00100" lvl="1" indent="-342900">
              <a:buFont typeface="+mj-lt"/>
              <a:buAutoNum type="arabicPeriod"/>
            </a:pP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What is God teaching you in His Word? (Reading Account)</a:t>
            </a:r>
          </a:p>
          <a:p>
            <a:pPr marL="800100" lvl="1" indent="-342900">
              <a:spcBef>
                <a:spcPts val="2400"/>
              </a:spcBef>
              <a:buFont typeface="+mj-lt"/>
              <a:buAutoNum type="arabicPeriod"/>
            </a:pP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What are you doing in RESPONSE to God’s teaching? (obey)</a:t>
            </a:r>
          </a:p>
          <a:p>
            <a:pPr marL="800100" lvl="1" indent="-342900">
              <a:spcBef>
                <a:spcPts val="2400"/>
              </a:spcBef>
              <a:buFont typeface="+mj-lt"/>
              <a:buAutoNum type="arabicPeriod"/>
            </a:pP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What aspects of God’s character are you learning / loving?</a:t>
            </a:r>
          </a:p>
          <a:p>
            <a:pPr marL="800100" lvl="1" indent="-342900">
              <a:spcBef>
                <a:spcPts val="2400"/>
              </a:spcBef>
              <a:buFont typeface="+mj-lt"/>
              <a:buAutoNum type="arabicPeriod"/>
            </a:pP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What questions are you wrestling with? What Gospel say?</a:t>
            </a:r>
          </a:p>
          <a:p>
            <a:pPr marL="800100" lvl="1" indent="-342900">
              <a:spcBef>
                <a:spcPts val="2400"/>
              </a:spcBef>
              <a:buFont typeface="+mj-lt"/>
              <a:buAutoNum type="arabicPeriod"/>
            </a:pP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What sins are you wrestling with? What are you doing about it?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DD558C-460C-4910-BBEE-CE2E4B7290E2}"/>
              </a:ext>
            </a:extLst>
          </p:cNvPr>
          <p:cNvSpPr txBox="1"/>
          <p:nvPr/>
        </p:nvSpPr>
        <p:spPr>
          <a:xfrm>
            <a:off x="1592140" y="517237"/>
            <a:ext cx="90077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3600" b="1" dirty="0">
                <a:solidFill>
                  <a:srgbClr val="0070C0"/>
                </a:solidFill>
                <a:latin typeface="Acumin Pro" panose="020B0504020202020204" pitchFamily="34" charset="0"/>
              </a:rPr>
              <a:t>TRANSFORMATION GROUP QUESTIONS</a:t>
            </a:r>
          </a:p>
        </p:txBody>
      </p:sp>
    </p:spTree>
    <p:extLst>
      <p:ext uri="{BB962C8B-B14F-4D97-AF65-F5344CB8AC3E}">
        <p14:creationId xmlns:p14="http://schemas.microsoft.com/office/powerpoint/2010/main" val="798456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29E7138-506C-432D-BF0C-A6856222984A}"/>
              </a:ext>
            </a:extLst>
          </p:cNvPr>
          <p:cNvSpPr/>
          <p:nvPr/>
        </p:nvSpPr>
        <p:spPr>
          <a:xfrm>
            <a:off x="461818" y="1163568"/>
            <a:ext cx="11369790" cy="401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00100" lvl="1" indent="-342900">
              <a:buFont typeface="+mj-lt"/>
              <a:buAutoNum type="arabicPeriod" startAt="6"/>
            </a:pP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What are the key things you’re praying for yourself? </a:t>
            </a:r>
          </a:p>
          <a:p>
            <a:pPr marL="800100" lvl="1" indent="-342900">
              <a:spcBef>
                <a:spcPts val="2400"/>
              </a:spcBef>
              <a:buFont typeface="+mj-lt"/>
              <a:buAutoNum type="arabicPeriod" startAt="6"/>
            </a:pP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What answers are you seeing with regard to these prayer points?</a:t>
            </a:r>
          </a:p>
          <a:p>
            <a:pPr marL="800100" lvl="1" indent="-342900">
              <a:spcBef>
                <a:spcPts val="2400"/>
              </a:spcBef>
              <a:buFont typeface="+mj-lt"/>
              <a:buAutoNum type="arabicPeriod" startAt="6"/>
            </a:pP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What is happening in your missional endeavours?</a:t>
            </a:r>
          </a:p>
          <a:p>
            <a:pPr marL="800100" lvl="1" indent="-342900">
              <a:spcBef>
                <a:spcPts val="2400"/>
              </a:spcBef>
              <a:buFont typeface="+mj-lt"/>
              <a:buAutoNum type="arabicPeriod" startAt="6"/>
            </a:pPr>
            <a:r>
              <a:rPr lang="en-AU" sz="2800" dirty="0">
                <a:solidFill>
                  <a:schemeClr val="tx1"/>
                </a:solidFill>
                <a:latin typeface="Acumin Pro" panose="020B0504020202020204" pitchFamily="34" charset="0"/>
              </a:rPr>
              <a:t>What do you think are the next steps in your missional endeavours that we can pray for?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DD558C-460C-4910-BBEE-CE2E4B7290E2}"/>
              </a:ext>
            </a:extLst>
          </p:cNvPr>
          <p:cNvSpPr txBox="1"/>
          <p:nvPr/>
        </p:nvSpPr>
        <p:spPr>
          <a:xfrm>
            <a:off x="1592140" y="517237"/>
            <a:ext cx="90077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3600" b="1" dirty="0">
                <a:solidFill>
                  <a:srgbClr val="0070C0"/>
                </a:solidFill>
                <a:latin typeface="Acumin Pro" panose="020B0504020202020204" pitchFamily="34" charset="0"/>
              </a:rPr>
              <a:t>TRANSFORMATION GROUP QUESTIONS</a:t>
            </a:r>
          </a:p>
        </p:txBody>
      </p:sp>
    </p:spTree>
    <p:extLst>
      <p:ext uri="{BB962C8B-B14F-4D97-AF65-F5344CB8AC3E}">
        <p14:creationId xmlns:p14="http://schemas.microsoft.com/office/powerpoint/2010/main" val="2700323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6535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6A24A8-4FD4-4198-91DE-64C86DFD2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96" y="-8323"/>
            <a:ext cx="12221592" cy="6874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9584B2-CF99-408D-8FCF-B0074AD885B8}"/>
              </a:ext>
            </a:extLst>
          </p:cNvPr>
          <p:cNvSpPr/>
          <p:nvPr/>
        </p:nvSpPr>
        <p:spPr>
          <a:xfrm>
            <a:off x="514996" y="1500325"/>
            <a:ext cx="11134969" cy="3755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1. What are some practical ways that you can bring yourselves and your Christian friends into community with your unbelieving friends and their friends?</a:t>
            </a:r>
          </a:p>
        </p:txBody>
      </p:sp>
    </p:spTree>
    <p:extLst>
      <p:ext uri="{BB962C8B-B14F-4D97-AF65-F5344CB8AC3E}">
        <p14:creationId xmlns:p14="http://schemas.microsoft.com/office/powerpoint/2010/main" val="425572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9080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377</Words>
  <Application>Microsoft Office PowerPoint</Application>
  <PresentationFormat>Widescreen</PresentationFormat>
  <Paragraphs>42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Acumin Pro</vt:lpstr>
      <vt:lpstr>Arial</vt:lpstr>
      <vt:lpstr>Calibri</vt:lpstr>
      <vt:lpstr>Calibri Light</vt:lpstr>
      <vt:lpstr>Kikelet Brush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Adams</dc:creator>
  <cp:lastModifiedBy>Steve Adams</cp:lastModifiedBy>
  <cp:revision>19</cp:revision>
  <dcterms:created xsi:type="dcterms:W3CDTF">2018-01-27T05:39:28Z</dcterms:created>
  <dcterms:modified xsi:type="dcterms:W3CDTF">2018-05-09T00:14:23Z</dcterms:modified>
</cp:coreProperties>
</file>