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80" r:id="rId5"/>
    <p:sldId id="279" r:id="rId6"/>
    <p:sldId id="259" r:id="rId7"/>
    <p:sldId id="281" r:id="rId8"/>
    <p:sldId id="282" r:id="rId9"/>
    <p:sldId id="258" r:id="rId10"/>
    <p:sldId id="262" r:id="rId11"/>
    <p:sldId id="284" r:id="rId12"/>
    <p:sldId id="285" r:id="rId13"/>
    <p:sldId id="288" r:id="rId14"/>
    <p:sldId id="286" r:id="rId15"/>
    <p:sldId id="263" r:id="rId16"/>
    <p:sldId id="287" r:id="rId17"/>
    <p:sldId id="283" r:id="rId18"/>
    <p:sldId id="264" r:id="rId19"/>
    <p:sldId id="289" r:id="rId20"/>
    <p:sldId id="265" r:id="rId21"/>
    <p:sldId id="290" r:id="rId22"/>
    <p:sldId id="266" r:id="rId23"/>
    <p:sldId id="291" r:id="rId24"/>
    <p:sldId id="267" r:id="rId25"/>
    <p:sldId id="292" r:id="rId26"/>
    <p:sldId id="268" r:id="rId27"/>
    <p:sldId id="293" r:id="rId28"/>
    <p:sldId id="294" r:id="rId29"/>
    <p:sldId id="269" r:id="rId30"/>
    <p:sldId id="295" r:id="rId31"/>
    <p:sldId id="270" r:id="rId32"/>
    <p:sldId id="296" r:id="rId33"/>
    <p:sldId id="298" r:id="rId34"/>
    <p:sldId id="260" r:id="rId35"/>
    <p:sldId id="278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B3F6E-D3C9-46F4-8924-7A7B0A7B7E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78DF33-0F99-443F-A0CE-3D0A93192E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33B12-BF29-4D40-838B-1203F36E9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AC54D-8BD3-4C0F-B4B3-C5D892B29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064484-B135-4AF5-899C-83AD674AE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2272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62C37-C3A5-43C2-A7CB-EC0D490E3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C4D1CB-02BB-4EB0-B5B8-7D78911A04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FDCD28-2901-4071-8C02-7B9E04FBB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CBBDAC-7F0D-462F-9293-38F365F80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76EE1-CEC5-4182-B4DE-5773F374C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41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691B37-B764-4B90-A46D-4B6A6A412F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6FADC0-14F6-4DD9-BC9A-A8EE1135C6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25866-B344-4F08-A155-A27CCC85C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259DA-6DD5-4409-B6BE-32EA1F474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4FAE1F-23FF-4648-9DA4-224BC8D2D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680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8D677-C954-4073-A3C8-9A805C3BE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99E4F0-9E8D-4B0D-B398-81ED3AE3A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C6518-E6A3-452A-ABA8-F1465A921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5123E-7CD9-4634-BE56-9E8B540FE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77FBE-8270-47FC-9D19-AE5CBC77B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526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FC154-737C-412D-BC4E-43535A38E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87E49-33D4-44A8-801F-C93429E3A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BCFB0-CF17-4480-BB61-5E3322A70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BA18E-2199-4DA0-9BF3-11C2146E5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875E3-E7F0-4280-BF24-29D5EEE56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4343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13AAE-AE7B-4618-A1B1-22A1EA277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3FF12-7746-43EE-8271-1F631D7173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CA2E38-41E5-4116-A894-79356AB453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0AAA0B-D40A-4847-9E9E-CAE7E35D2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8C24A7-B186-4E3C-85B0-97A4133D2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1CDA16-4CA3-4577-8F29-24F8DD0A1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3784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8441D-6410-4021-B6C1-B87730F54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31A2C5-5587-44AF-9AB9-C012D1FF1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2FE311-D866-44DA-9B3A-9E589E4BC2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DF45C8-EE7E-442A-82F7-9FF1194E14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B47CF4-A36A-417C-B840-882C6C8D79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5EEA39-5823-438D-BB65-E9E18859F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15E826-A42B-48BA-9BAD-BEC74C66E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F994BE-51EB-4B46-A348-C25FEAB80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9054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005AD-D8DF-4FF6-90DE-9E599881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8E240E-56FE-4829-B180-F6351D754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31A9E1-F9D0-4331-8856-8F313738A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F1C92-8765-4242-B952-B97ED6F9D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9240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5A70CB-29E6-4021-8940-7D221E67A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4AFAE8-1263-4D5F-B653-84FFAC611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9A6299-2D71-449B-A21B-AE7D79463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379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460D0-733D-494C-8EE5-43166778D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B59D5-3013-4B54-832A-053BDDCFC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9D46F1-9456-45FC-AAC7-38781AC640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6ECF8-C358-44A6-97AB-0592BCB6D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731654-C8DA-4D03-AA4B-714CD0EA0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AA2524-24B5-4E6E-8446-0ECCB334F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138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6FFEE-B003-4276-804E-CC45C6208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7D2786-6E01-452F-A9DD-6E0C0537EB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D7F217-42D0-4FD6-B8AF-C7C6A9DF14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9D4D8F-219F-4A4E-A94E-E6CC20437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15B2B-961D-4007-8C5F-F1849E599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4A831-73C7-4D14-BD27-00C3D5EEE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4752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55AF7E-2BC0-4D9D-8288-7BCFD4F76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E58F3-93A1-4B95-961D-841C9A870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58533-C20C-4ADC-ADDE-3982CF7EC6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E164F-5F8B-4410-B1D9-3EDBFC866418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CDA3F-1580-4AD3-938B-6F3F2D3CC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761A3-8979-49B3-BAE3-7B70392DFD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655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001C63-A430-4283-9D53-2F8D3768BB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7AB5A6-95A4-4368-B084-27A137A8101A}"/>
              </a:ext>
            </a:extLst>
          </p:cNvPr>
          <p:cNvSpPr txBox="1"/>
          <p:nvPr/>
        </p:nvSpPr>
        <p:spPr>
          <a:xfrm>
            <a:off x="6313130" y="1858775"/>
            <a:ext cx="523348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7200" dirty="0">
                <a:solidFill>
                  <a:srgbClr val="0E76BC"/>
                </a:solidFill>
                <a:latin typeface="Kikelet Brush" panose="02000000000000000000" pitchFamily="2" charset="0"/>
              </a:rPr>
              <a:t>Session #4</a:t>
            </a:r>
          </a:p>
          <a:p>
            <a:pPr algn="r"/>
            <a:r>
              <a:rPr lang="en-AU" sz="4800" dirty="0">
                <a:latin typeface="Acumin Pro" panose="020B0504020202020204" pitchFamily="34" charset="0"/>
              </a:rPr>
              <a:t>Healthy Habits For</a:t>
            </a:r>
          </a:p>
          <a:p>
            <a:pPr algn="r"/>
            <a:r>
              <a:rPr lang="en-AU" sz="4800">
                <a:latin typeface="Acumin Pro" panose="020B0504020202020204" pitchFamily="34" charset="0"/>
              </a:rPr>
              <a:t>Disciple Makers</a:t>
            </a:r>
            <a:endParaRPr lang="en-AU" sz="4800" dirty="0"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152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4650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buFont typeface="+mj-lt"/>
              <a:buAutoNum type="arabicPeriod" startAt="3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Break Into Pairs &amp; Share the Gospel as you would explain it to someone who doesn’t know Jesus?</a:t>
            </a:r>
            <a:b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</a:br>
            <a:b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</a:b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THEN discuss with the group why you were (or weren’t) satisfied with your ability to explain the Gospel.</a:t>
            </a:r>
          </a:p>
        </p:txBody>
      </p:sp>
    </p:spTree>
    <p:extLst>
      <p:ext uri="{BB962C8B-B14F-4D97-AF65-F5344CB8AC3E}">
        <p14:creationId xmlns:p14="http://schemas.microsoft.com/office/powerpoint/2010/main" val="1396848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003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0" indent="-742950" algn="ctr">
              <a:buFont typeface="+mj-lt"/>
              <a:buAutoNum type="arabicPeriod" startAt="4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What is the purpose/function of a Testimony or a Witness in a legal hearing?</a:t>
            </a:r>
          </a:p>
          <a:p>
            <a:pPr marL="742950" lvl="0" indent="-742950" algn="ctr">
              <a:spcBef>
                <a:spcPts val="3000"/>
              </a:spcBef>
              <a:buFont typeface="+mj-lt"/>
              <a:buAutoNum type="arabicPeriod" startAt="4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How does this legal function of a testimony or witness shed light on the purpose and goal of our testimony?</a:t>
            </a:r>
          </a:p>
        </p:txBody>
      </p:sp>
    </p:spTree>
    <p:extLst>
      <p:ext uri="{BB962C8B-B14F-4D97-AF65-F5344CB8AC3E}">
        <p14:creationId xmlns:p14="http://schemas.microsoft.com/office/powerpoint/2010/main" val="3860608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4150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7CEC4C8-8BC3-4A92-8EC3-35262945C106}"/>
              </a:ext>
            </a:extLst>
          </p:cNvPr>
          <p:cNvSpPr txBox="1"/>
          <p:nvPr/>
        </p:nvSpPr>
        <p:spPr>
          <a:xfrm>
            <a:off x="577272" y="2124361"/>
            <a:ext cx="110374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dirty="0">
                <a:latin typeface="Acumin Pro" panose="020B0504020202020204" pitchFamily="34" charset="0"/>
              </a:rPr>
              <a:t>If the you really believe that the Gospel is good news for all, isn’t it worth taking the time to consider and prepare how to clearly communicate it to others?</a:t>
            </a:r>
          </a:p>
        </p:txBody>
      </p:sp>
    </p:spTree>
    <p:extLst>
      <p:ext uri="{BB962C8B-B14F-4D97-AF65-F5344CB8AC3E}">
        <p14:creationId xmlns:p14="http://schemas.microsoft.com/office/powerpoint/2010/main" val="1835358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97544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6856317" y="441752"/>
            <a:ext cx="48215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2 Timothy 3:14-17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14</a:t>
            </a: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Acumin Pro" panose="020B0504020202020204" pitchFamily="34" charset="0"/>
              </a:rPr>
              <a:t>But as for you, continue in what you have learned and have firmly believed, knowing from whom you learned it </a:t>
            </a:r>
            <a:r>
              <a:rPr lang="en-AU" sz="28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15</a:t>
            </a: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Acumin Pro" panose="020B0504020202020204" pitchFamily="34" charset="0"/>
              </a:rPr>
              <a:t>and how from childhood you have been acquainted with the sacred writings, </a:t>
            </a:r>
            <a:r>
              <a:rPr lang="en-US" sz="2800" b="1" u="sng" dirty="0">
                <a:solidFill>
                  <a:srgbClr val="0070C0"/>
                </a:solidFill>
                <a:latin typeface="Acumin Pro" panose="020B0504020202020204" pitchFamily="34" charset="0"/>
              </a:rPr>
              <a:t>which are able to make you wise for salvation</a:t>
            </a:r>
            <a:r>
              <a:rPr lang="en-US" sz="2800" dirty="0">
                <a:solidFill>
                  <a:srgbClr val="0070C0"/>
                </a:solidFill>
                <a:latin typeface="Acumin Pro" panose="020B050402020202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Acumin Pro" panose="020B0504020202020204" pitchFamily="34" charset="0"/>
              </a:rPr>
              <a:t>through faith in Christ Jesus. </a:t>
            </a:r>
            <a:r>
              <a:rPr lang="en-AU" sz="28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16</a:t>
            </a: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Acumin Pro" panose="020B0504020202020204" pitchFamily="34" charset="0"/>
              </a:rPr>
              <a:t>All Scripture is breathed out by God and profitable for teaching, for reproof, for correction, and for training in righteousness, </a:t>
            </a:r>
            <a:r>
              <a:rPr lang="en-AU" sz="28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17</a:t>
            </a: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Acumin Pro" panose="020B0504020202020204" pitchFamily="34" charset="0"/>
              </a:rPr>
              <a:t>that the man of God may be complete, equipped for every good work.</a:t>
            </a: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15439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05015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6520071" y="441752"/>
            <a:ext cx="51578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Ephesians 4:20-24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20</a:t>
            </a: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Acumin Pro" panose="020B0504020202020204" pitchFamily="34" charset="0"/>
              </a:rPr>
              <a:t>But that is not the way you learned Christ!— </a:t>
            </a:r>
            <a:r>
              <a:rPr lang="en-AU" sz="32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21</a:t>
            </a: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Acumin Pro" panose="020B0504020202020204" pitchFamily="34" charset="0"/>
              </a:rPr>
              <a:t>assuming that you have heard about him and were taught in him, as the truth is in Jesus, </a:t>
            </a:r>
            <a:r>
              <a:rPr lang="en-AU" sz="32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22</a:t>
            </a: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Acumin Pro" panose="020B0504020202020204" pitchFamily="34" charset="0"/>
              </a:rPr>
              <a:t>to put off your old self, which belongs to your former manner of life and is corrupt through deceitful desires, </a:t>
            </a:r>
            <a:r>
              <a:rPr lang="en-AU" sz="32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23</a:t>
            </a: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Acumin Pro" panose="020B0504020202020204" pitchFamily="34" charset="0"/>
              </a:rPr>
              <a:t>and to be renewed in the spirit of your minds, </a:t>
            </a:r>
            <a:r>
              <a:rPr lang="en-AU" sz="32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24</a:t>
            </a: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Acumin Pro" panose="020B0504020202020204" pitchFamily="34" charset="0"/>
              </a:rPr>
              <a:t>and to put on the new self, created after the likeness of God in true righteousness and holiness. </a:t>
            </a:r>
            <a:endParaRPr lang="en-AU" sz="32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437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43501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37234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7334653" y="441752"/>
            <a:ext cx="43432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Philippians 3:17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17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Brothers, join in imitating me, and keep your eyes on those who walk according to the example you have in us. </a:t>
            </a:r>
            <a:endParaRPr lang="en-AU" sz="36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5894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35995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0" indent="-742950" algn="ctr">
              <a:buFont typeface="+mj-lt"/>
              <a:buAutoNum type="arabicPeriod" startAt="6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How might God use this habit (Putting Off and On) to help other people to learn what it means to follow Jesus?</a:t>
            </a:r>
            <a:b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</a:br>
            <a:b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</a:b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Answer separately for those who don’t know Jesus and those who do.</a:t>
            </a:r>
          </a:p>
        </p:txBody>
      </p:sp>
    </p:spTree>
    <p:extLst>
      <p:ext uri="{BB962C8B-B14F-4D97-AF65-F5344CB8AC3E}">
        <p14:creationId xmlns:p14="http://schemas.microsoft.com/office/powerpoint/2010/main" val="28340311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8232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7273419" y="441752"/>
            <a:ext cx="44044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Romans 12:9-13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9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Let love be genuine. Abhor what is evil; hold fast to what is good. </a:t>
            </a:r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10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Love one another with brotherly affection. Outdo one another in showing honor. </a:t>
            </a:r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11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Do not be slothful in zeal, be fervent in spirit, serve the Lord. </a:t>
            </a:r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12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Rejoice in hope, be patient in tribulation, be constant in prayer. </a:t>
            </a:r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13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Contribute to the needs of the saints and seek to show hospitality. </a:t>
            </a:r>
            <a:endParaRPr lang="en-AU" sz="36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5982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33782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7430577" y="441752"/>
            <a:ext cx="42473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Hebrews 13:1-2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Let brotherly love continue. </a:t>
            </a:r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2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Do not neglect to show hospitality to strangers, for thereby some have entertained angels unawares. </a:t>
            </a:r>
            <a:endParaRPr lang="en-AU" sz="36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7174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8136924" y="441752"/>
            <a:ext cx="35409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1 Peter 4:8-9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8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Above all, keep loving one another earnestly, since love covers a multitude of sins. </a:t>
            </a:r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9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Show hospitality to one another without grumbling. </a:t>
            </a:r>
            <a:endParaRPr lang="en-AU" sz="36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4243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7844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Based on what you know of discipleship/making, what are some regular habits / routines that could make you better prepared to make disciples?</a:t>
            </a:r>
          </a:p>
        </p:txBody>
      </p:sp>
    </p:spTree>
    <p:extLst>
      <p:ext uri="{BB962C8B-B14F-4D97-AF65-F5344CB8AC3E}">
        <p14:creationId xmlns:p14="http://schemas.microsoft.com/office/powerpoint/2010/main" val="4255726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9E7138-506C-432D-BF0C-A6856222984A}"/>
              </a:ext>
            </a:extLst>
          </p:cNvPr>
          <p:cNvSpPr/>
          <p:nvPr/>
        </p:nvSpPr>
        <p:spPr>
          <a:xfrm>
            <a:off x="461818" y="1163568"/>
            <a:ext cx="11369790" cy="401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Feeding Self – Daily Time of Bible &amp; Prayer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Knowing God’s Story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Knowing Your Own Story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Reading The Bible With Others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Putting Off &amp; Putting On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Start At Home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Hospitality – Lost art of Disciple-Making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1423857" y="517237"/>
            <a:ext cx="9344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HEALTHY HABITS FOR DISCIPLE MAKERS</a:t>
            </a:r>
          </a:p>
        </p:txBody>
      </p:sp>
    </p:spTree>
    <p:extLst>
      <p:ext uri="{BB962C8B-B14F-4D97-AF65-F5344CB8AC3E}">
        <p14:creationId xmlns:p14="http://schemas.microsoft.com/office/powerpoint/2010/main" val="31269768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55957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buFont typeface="+mj-lt"/>
              <a:buAutoNum type="arabicPeriod" startAt="7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What have you found most challenging / encouraging this session?</a:t>
            </a:r>
          </a:p>
          <a:p>
            <a:pPr marL="342900" lvl="0" indent="-342900" algn="ctr">
              <a:spcBef>
                <a:spcPts val="3600"/>
              </a:spcBef>
              <a:buFont typeface="+mj-lt"/>
              <a:buAutoNum type="arabicPeriod" startAt="7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What changes do you hope to make a result? Ask the group to pray for this.</a:t>
            </a:r>
          </a:p>
        </p:txBody>
      </p:sp>
    </p:spTree>
    <p:extLst>
      <p:ext uri="{BB962C8B-B14F-4D97-AF65-F5344CB8AC3E}">
        <p14:creationId xmlns:p14="http://schemas.microsoft.com/office/powerpoint/2010/main" val="26168617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9E7138-506C-432D-BF0C-A6856222984A}"/>
              </a:ext>
            </a:extLst>
          </p:cNvPr>
          <p:cNvSpPr/>
          <p:nvPr/>
        </p:nvSpPr>
        <p:spPr>
          <a:xfrm>
            <a:off x="461818" y="1163568"/>
            <a:ext cx="11369790" cy="401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Continue to pray either for the people God has laid on the hearts of group members to disciple OR for God to lead them to people to disciple.</a:t>
            </a:r>
          </a:p>
          <a:p>
            <a:pPr lvl="0" algn="ctr"/>
            <a:endParaRPr lang="en-AU" sz="3200" dirty="0">
              <a:solidFill>
                <a:schemeClr val="tx1"/>
              </a:solidFill>
              <a:latin typeface="Acumin Pro" panose="020B0504020202020204" pitchFamily="34" charset="0"/>
            </a:endParaRPr>
          </a:p>
          <a:p>
            <a:pPr lvl="0" algn="ctr"/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If there has been any encouraging progress either in your own life or interactions with others, share them with the group to encourage them and to thank God in prayer.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2808023" y="517237"/>
            <a:ext cx="65759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ACTION ITEMS – SESSION #4</a:t>
            </a:r>
          </a:p>
        </p:txBody>
      </p:sp>
    </p:spTree>
    <p:extLst>
      <p:ext uri="{BB962C8B-B14F-4D97-AF65-F5344CB8AC3E}">
        <p14:creationId xmlns:p14="http://schemas.microsoft.com/office/powerpoint/2010/main" val="2760816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2787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6E7E789-A712-4BEB-8F09-F1CE72F9D3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7AB5A6-95A4-4368-B084-27A137A8101A}"/>
              </a:ext>
            </a:extLst>
          </p:cNvPr>
          <p:cNvSpPr txBox="1"/>
          <p:nvPr/>
        </p:nvSpPr>
        <p:spPr>
          <a:xfrm>
            <a:off x="5185599" y="2153739"/>
            <a:ext cx="634135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7200" dirty="0">
                <a:solidFill>
                  <a:srgbClr val="0E76BC"/>
                </a:solidFill>
                <a:latin typeface="Kikelet Brush" panose="02000000000000000000" pitchFamily="2" charset="0"/>
              </a:rPr>
              <a:t>Next Session</a:t>
            </a:r>
          </a:p>
          <a:p>
            <a:pPr algn="r"/>
            <a:r>
              <a:rPr lang="en-AU" sz="3600" dirty="0">
                <a:latin typeface="Acumin Pro" panose="020B0504020202020204" pitchFamily="34" charset="0"/>
              </a:rPr>
              <a:t>Jesus: The Model Of</a:t>
            </a:r>
          </a:p>
          <a:p>
            <a:pPr algn="r"/>
            <a:r>
              <a:rPr lang="en-AU" sz="3600" dirty="0">
                <a:latin typeface="Acumin Pro" panose="020B0504020202020204" pitchFamily="34" charset="0"/>
              </a:rPr>
              <a:t>Discipleship/Disciple Making</a:t>
            </a:r>
          </a:p>
        </p:txBody>
      </p:sp>
    </p:spTree>
    <p:extLst>
      <p:ext uri="{BB962C8B-B14F-4D97-AF65-F5344CB8AC3E}">
        <p14:creationId xmlns:p14="http://schemas.microsoft.com/office/powerpoint/2010/main" val="3565285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2230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9E7138-506C-432D-BF0C-A6856222984A}"/>
              </a:ext>
            </a:extLst>
          </p:cNvPr>
          <p:cNvSpPr/>
          <p:nvPr/>
        </p:nvSpPr>
        <p:spPr>
          <a:xfrm>
            <a:off x="461818" y="1163568"/>
            <a:ext cx="11369790" cy="401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Feeding Self – Daily Time of Bible &amp; Prayer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Knowing God’s Story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Knowing Your Own Story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Reading The Bible With Others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Putting Off &amp; Putting On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Start At Home</a:t>
            </a:r>
          </a:p>
          <a:p>
            <a:pPr marL="342900" lvl="0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Hospitality – Lost art of Disciple-Making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1423857" y="517237"/>
            <a:ext cx="9344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HEALTHY HABITS FOR DISCIPLE MAKERS</a:t>
            </a:r>
          </a:p>
        </p:txBody>
      </p:sp>
    </p:spTree>
    <p:extLst>
      <p:ext uri="{BB962C8B-B14F-4D97-AF65-F5344CB8AC3E}">
        <p14:creationId xmlns:p14="http://schemas.microsoft.com/office/powerpoint/2010/main" val="4081242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9080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buFont typeface="+mj-lt"/>
              <a:buAutoNum type="arabicPeriod" startAt="2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We all know that Christians should read the Bible and Pray daily. Why (and how) are these two practices so necessary for our growth?</a:t>
            </a:r>
          </a:p>
        </p:txBody>
      </p:sp>
    </p:spTree>
    <p:extLst>
      <p:ext uri="{BB962C8B-B14F-4D97-AF65-F5344CB8AC3E}">
        <p14:creationId xmlns:p14="http://schemas.microsoft.com/office/powerpoint/2010/main" val="3050875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2235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6852341" y="441752"/>
            <a:ext cx="4825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2 Timothy 3:16-17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16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All Scripture is breathed out by God and </a:t>
            </a:r>
            <a:r>
              <a:rPr lang="en-US" sz="3600" b="1" u="sng" dirty="0">
                <a:solidFill>
                  <a:srgbClr val="0070C0"/>
                </a:solidFill>
                <a:latin typeface="Acumin Pro" panose="020B0504020202020204" pitchFamily="34" charset="0"/>
              </a:rPr>
              <a:t>profitable for teaching, for reproof, for correction, and for training in righteousness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, </a:t>
            </a:r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17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that the man of God </a:t>
            </a:r>
            <a:r>
              <a:rPr lang="en-US" sz="3600" b="1" u="sng" dirty="0">
                <a:solidFill>
                  <a:srgbClr val="0070C0"/>
                </a:solidFill>
                <a:latin typeface="Acumin Pro" panose="020B0504020202020204" pitchFamily="34" charset="0"/>
              </a:rPr>
              <a:t>may be complete, equipped for every good work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. </a:t>
            </a:r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836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758</Words>
  <Application>Microsoft Office PowerPoint</Application>
  <PresentationFormat>Widescreen</PresentationFormat>
  <Paragraphs>49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Acumin Pro</vt:lpstr>
      <vt:lpstr>Arial</vt:lpstr>
      <vt:lpstr>Calibri</vt:lpstr>
      <vt:lpstr>Calibri Light</vt:lpstr>
      <vt:lpstr>Kikelet Brush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Adams</dc:creator>
  <cp:lastModifiedBy>Steve Adams</cp:lastModifiedBy>
  <cp:revision>17</cp:revision>
  <dcterms:created xsi:type="dcterms:W3CDTF">2018-01-27T05:39:28Z</dcterms:created>
  <dcterms:modified xsi:type="dcterms:W3CDTF">2018-02-17T04:36:48Z</dcterms:modified>
</cp:coreProperties>
</file>