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79" r:id="rId5"/>
    <p:sldId id="258" r:id="rId6"/>
    <p:sldId id="259" r:id="rId7"/>
    <p:sldId id="284" r:id="rId8"/>
    <p:sldId id="280" r:id="rId9"/>
    <p:sldId id="302" r:id="rId10"/>
    <p:sldId id="303" r:id="rId11"/>
    <p:sldId id="285" r:id="rId12"/>
    <p:sldId id="281" r:id="rId13"/>
    <p:sldId id="286" r:id="rId14"/>
    <p:sldId id="282" r:id="rId15"/>
    <p:sldId id="263" r:id="rId16"/>
    <p:sldId id="305" r:id="rId17"/>
    <p:sldId id="287" r:id="rId18"/>
    <p:sldId id="283" r:id="rId19"/>
    <p:sldId id="288" r:id="rId20"/>
    <p:sldId id="262" r:id="rId21"/>
    <p:sldId id="306" r:id="rId22"/>
    <p:sldId id="307" r:id="rId23"/>
    <p:sldId id="296" r:id="rId24"/>
    <p:sldId id="289" r:id="rId25"/>
    <p:sldId id="297" r:id="rId26"/>
    <p:sldId id="290" r:id="rId27"/>
    <p:sldId id="298" r:id="rId28"/>
    <p:sldId id="291" r:id="rId29"/>
    <p:sldId id="304" r:id="rId30"/>
    <p:sldId id="264" r:id="rId31"/>
    <p:sldId id="300" r:id="rId32"/>
    <p:sldId id="30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B3F6E-D3C9-46F4-8924-7A7B0A7B7E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8DF33-0F99-443F-A0CE-3D0A93192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33B12-BF29-4D40-838B-1203F36E9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AC54D-8BD3-4C0F-B4B3-C5D892B29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64484-B135-4AF5-899C-83AD674AE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22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2C37-C3A5-43C2-A7CB-EC0D490E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4D1CB-02BB-4EB0-B5B8-7D78911A0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DCD28-2901-4071-8C02-7B9E04FBB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BBDAC-7F0D-462F-9293-38F365F8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6EE1-CEC5-4182-B4DE-5773F374C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1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691B37-B764-4B90-A46D-4B6A6A412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FADC0-14F6-4DD9-BC9A-A8EE1135C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25866-B344-4F08-A155-A27CCC85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259DA-6DD5-4409-B6BE-32EA1F474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FAE1F-23FF-4648-9DA4-224BC8D2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68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8D677-C954-4073-A3C8-9A805C3B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9E4F0-9E8D-4B0D-B398-81ED3AE3A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C6518-E6A3-452A-ABA8-F1465A92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5123E-7CD9-4634-BE56-9E8B540F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77FBE-8270-47FC-9D19-AE5CBC7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526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FC154-737C-412D-BC4E-43535A38E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87E49-33D4-44A8-801F-C93429E3A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BCFB0-CF17-4480-BB61-5E3322A70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BA18E-2199-4DA0-9BF3-11C2146E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875E3-E7F0-4280-BF24-29D5EEE5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4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3AAE-AE7B-4618-A1B1-22A1EA27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3FF12-7746-43EE-8271-1F631D717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CA2E38-41E5-4116-A894-79356AB45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0AAA0B-D40A-4847-9E9E-CAE7E35D2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8C24A7-B186-4E3C-85B0-97A4133D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CDA16-4CA3-4577-8F29-24F8DD0A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3784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8441D-6410-4021-B6C1-B87730F54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1A2C5-5587-44AF-9AB9-C012D1FF1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FE311-D866-44DA-9B3A-9E589E4BC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DF45C8-EE7E-442A-82F7-9FF1194E1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47CF4-A36A-417C-B840-882C6C8D79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5EEA39-5823-438D-BB65-E9E18859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15E826-A42B-48BA-9BAD-BEC74C66E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F994BE-51EB-4B46-A348-C25FEAB80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05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005AD-D8DF-4FF6-90DE-9E599881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E240E-56FE-4829-B180-F6351D754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31A9E1-F9D0-4331-8856-8F313738A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F1C92-8765-4242-B952-B97ED6F9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24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5A70CB-29E6-4021-8940-7D221E67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4AFAE8-1263-4D5F-B653-84FFAC61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A6299-2D71-449B-A21B-AE7D7946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37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460D0-733D-494C-8EE5-43166778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B59D5-3013-4B54-832A-053BDDCFC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D46F1-9456-45FC-AAC7-38781AC64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6ECF8-C358-44A6-97AB-0592BCB6D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31654-C8DA-4D03-AA4B-714CD0EA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AA2524-24B5-4E6E-8446-0ECCB334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138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6FFEE-B003-4276-804E-CC45C6208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7D2786-6E01-452F-A9DD-6E0C0537EB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D7F217-42D0-4FD6-B8AF-C7C6A9DF1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9D4D8F-219F-4A4E-A94E-E6CC20437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15B2B-961D-4007-8C5F-F1849E599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4A831-73C7-4D14-BD27-00C3D5EEE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75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55AF7E-2BC0-4D9D-8288-7BCFD4F76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E58F3-93A1-4B95-961D-841C9A870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58533-C20C-4ADC-ADDE-3982CF7EC6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E164F-5F8B-4410-B1D9-3EDBFC866418}" type="datetimeFigureOut">
              <a:rPr lang="en-AU" smtClean="0"/>
              <a:t>6/02/2018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CDA3F-1580-4AD3-938B-6F3F2D3CC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761A3-8979-49B3-BAE3-7B70392DF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655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5231AF-4626-494E-B739-F76CEDCD3C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51" y="-4697"/>
            <a:ext cx="12208702" cy="68673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5464308" y="1978843"/>
            <a:ext cx="6082306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Session #2</a:t>
            </a:r>
          </a:p>
          <a:p>
            <a:pPr algn="r"/>
            <a:r>
              <a:rPr lang="en-AU" sz="4000" dirty="0">
                <a:latin typeface="Acumin Pro" panose="020B0504020202020204" pitchFamily="34" charset="0"/>
              </a:rPr>
              <a:t>Why We Should Make</a:t>
            </a:r>
          </a:p>
          <a:p>
            <a:pPr algn="r"/>
            <a:r>
              <a:rPr lang="en-AU" sz="4000" dirty="0">
                <a:latin typeface="Acumin Pro" panose="020B0504020202020204" pitchFamily="34" charset="0"/>
              </a:rPr>
              <a:t>Disciples &amp; Why We Don’t</a:t>
            </a:r>
          </a:p>
        </p:txBody>
      </p:sp>
    </p:spTree>
    <p:extLst>
      <p:ext uri="{BB962C8B-B14F-4D97-AF65-F5344CB8AC3E}">
        <p14:creationId xmlns:p14="http://schemas.microsoft.com/office/powerpoint/2010/main" val="3449152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292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8833589" y="441752"/>
            <a:ext cx="28443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Acts 8:1-4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baseline="30000" dirty="0">
                <a:solidFill>
                  <a:schemeClr val="tx1"/>
                </a:solidFill>
              </a:rPr>
              <a:t>1</a:t>
            </a:r>
            <a:r>
              <a:rPr lang="en-A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… And there arose on that day a great persecution against the church in Jerusalem, and they were </a:t>
            </a:r>
            <a:r>
              <a:rPr lang="en-US" sz="3200" b="1" u="sng" dirty="0">
                <a:solidFill>
                  <a:srgbClr val="00B0F0"/>
                </a:solidFill>
              </a:rPr>
              <a:t>all scattered throughout the regions of Judea and Samaria, except the apostles</a:t>
            </a:r>
            <a:r>
              <a:rPr lang="en-US" sz="3200" dirty="0">
                <a:solidFill>
                  <a:schemeClr val="tx1"/>
                </a:solidFill>
              </a:rPr>
              <a:t>. </a:t>
            </a:r>
            <a:r>
              <a:rPr lang="en-AU" sz="3200" baseline="30000" dirty="0">
                <a:solidFill>
                  <a:schemeClr val="tx1"/>
                </a:solidFill>
              </a:rPr>
              <a:t>2</a:t>
            </a:r>
            <a:r>
              <a:rPr lang="en-A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Devout men buried Stephen and made great lamentation over him. </a:t>
            </a:r>
            <a:r>
              <a:rPr lang="en-AU" sz="3200" baseline="30000" dirty="0">
                <a:solidFill>
                  <a:schemeClr val="tx1"/>
                </a:solidFill>
              </a:rPr>
              <a:t>3</a:t>
            </a:r>
            <a:r>
              <a:rPr lang="en-A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But Saul was ravaging the church, and entering house after house, he dragged off men and women and committed them to prison. </a:t>
            </a:r>
            <a:r>
              <a:rPr lang="en-AU" sz="3200" baseline="30000" dirty="0">
                <a:solidFill>
                  <a:schemeClr val="tx1"/>
                </a:solidFill>
              </a:rPr>
              <a:t>4</a:t>
            </a:r>
            <a:r>
              <a:rPr lang="en-A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Now </a:t>
            </a:r>
            <a:r>
              <a:rPr lang="en-US" sz="3200" b="1" u="sng" dirty="0">
                <a:solidFill>
                  <a:srgbClr val="00B0F0"/>
                </a:solidFill>
              </a:rPr>
              <a:t>those who were scattered went about preaching the word</a:t>
            </a:r>
            <a:r>
              <a:rPr lang="en-US" sz="3200" dirty="0">
                <a:solidFill>
                  <a:schemeClr val="tx1"/>
                </a:solidFill>
              </a:rPr>
              <a:t>. </a:t>
            </a:r>
            <a:endParaRPr lang="en-AU" sz="32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107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546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5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do you think are the most common reasons why Christians (maybe even yourself) don’t actively seek to make disciples?</a:t>
            </a:r>
          </a:p>
        </p:txBody>
      </p:sp>
    </p:spTree>
    <p:extLst>
      <p:ext uri="{BB962C8B-B14F-4D97-AF65-F5344CB8AC3E}">
        <p14:creationId xmlns:p14="http://schemas.microsoft.com/office/powerpoint/2010/main" val="157830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941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B420A1-2094-4DD0-A5BF-A113736510AE}"/>
              </a:ext>
            </a:extLst>
          </p:cNvPr>
          <p:cNvSpPr/>
          <p:nvPr/>
        </p:nvSpPr>
        <p:spPr>
          <a:xfrm>
            <a:off x="452582" y="720436"/>
            <a:ext cx="11259127" cy="429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062FB0-FC47-4633-B417-F63D2CBCD975}"/>
              </a:ext>
            </a:extLst>
          </p:cNvPr>
          <p:cNvSpPr/>
          <p:nvPr/>
        </p:nvSpPr>
        <p:spPr>
          <a:xfrm>
            <a:off x="387927" y="720436"/>
            <a:ext cx="11351491" cy="4433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COMMON OBJECTIONS TO DISCIPLE MAKING</a:t>
            </a:r>
          </a:p>
          <a:p>
            <a:pPr algn="ctr"/>
            <a:endParaRPr lang="en-AU" sz="10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We don’t have the time / too busy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We don’t like starting conversations about Jesus / Rejection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We’re confused about how to start or who to disciple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We may have invested in someone before – Discouraged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We don’t think we’d be useful – Not suited to the task</a:t>
            </a:r>
          </a:p>
          <a:p>
            <a:pPr marL="342900" lvl="0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Laziness &amp; Unfaithfulness</a:t>
            </a:r>
          </a:p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35358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3246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242895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 startAt="3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Look at each of these common objections and discuss whether they are valid reasons not to make disciples?</a:t>
            </a:r>
          </a:p>
          <a:p>
            <a:r>
              <a:rPr lang="en-AU" dirty="0">
                <a:solidFill>
                  <a:schemeClr val="tx1"/>
                </a:solidFill>
                <a:latin typeface="Acumin Pro" panose="020B0504020202020204" pitchFamily="34" charset="0"/>
              </a:rPr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chemeClr val="tx1"/>
                </a:solidFill>
                <a:latin typeface="Acumin Pro" panose="020B0504020202020204" pitchFamily="34" charset="0"/>
              </a:rPr>
              <a:t>We don’t have the time / too busy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chemeClr val="tx1"/>
                </a:solidFill>
                <a:latin typeface="Acumin Pro" panose="020B0504020202020204" pitchFamily="34" charset="0"/>
              </a:rPr>
              <a:t>We don’t like starting conversations about Jesus / Fear Rejection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chemeClr val="tx1"/>
                </a:solidFill>
                <a:latin typeface="Acumin Pro" panose="020B0504020202020204" pitchFamily="34" charset="0"/>
              </a:rPr>
              <a:t>We’re confused about how to start or who to disciple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chemeClr val="tx1"/>
                </a:solidFill>
                <a:latin typeface="Acumin Pro" panose="020B0504020202020204" pitchFamily="34" charset="0"/>
              </a:rPr>
              <a:t>We may have invested in someone before – No fruit / Discouraged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chemeClr val="tx1"/>
                </a:solidFill>
                <a:latin typeface="Acumin Pro" panose="020B0504020202020204" pitchFamily="34" charset="0"/>
              </a:rPr>
              <a:t>We don’t think we’d be useful – Not suited to the task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chemeClr val="tx1"/>
                </a:solidFill>
                <a:latin typeface="Acumin Pro" panose="020B0504020202020204" pitchFamily="34" charset="0"/>
              </a:rPr>
              <a:t>Laziness &amp; Unfaithfulness</a:t>
            </a:r>
          </a:p>
        </p:txBody>
      </p:sp>
    </p:spTree>
    <p:extLst>
      <p:ext uri="{BB962C8B-B14F-4D97-AF65-F5344CB8AC3E}">
        <p14:creationId xmlns:p14="http://schemas.microsoft.com/office/powerpoint/2010/main" val="7884071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398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8625392" y="441752"/>
            <a:ext cx="30525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Luke 10:20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</a:rPr>
              <a:t>20</a:t>
            </a:r>
            <a:r>
              <a:rPr lang="en-AU" sz="3600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Nevertheless, do not rejoice in this, that the spirits are subject to you, but rejoice that your names are written in heaven.”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476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4350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650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242895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 startAt="7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Read Matthew 10:5-15. What do you think Jesus is teaching his disciples about where to invest their time?</a:t>
            </a:r>
          </a:p>
          <a:p>
            <a:pPr marL="342900" lvl="0" indent="-342900" algn="ctr">
              <a:spcBef>
                <a:spcPts val="3600"/>
              </a:spcBef>
              <a:buFont typeface="+mj-lt"/>
              <a:buAutoNum type="arabicPeriod" startAt="7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application does this passage have on us as we seek to make disciples?</a:t>
            </a:r>
          </a:p>
          <a:p>
            <a:endParaRPr lang="en-AU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758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777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014117" y="441752"/>
            <a:ext cx="46637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Matthew 10:11-14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11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And whatever town or village you enter, find out who is worthy in it and stay there until you depart.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12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As you enter the house, greet it.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13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And if the house is worthy, let your peace come upon it, but if it is not worthy, let your peace return to you.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14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And if anyone will not receive you or listen to your words, shake off the dust from your feet when you leave that house or town.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818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1551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733737" y="441752"/>
            <a:ext cx="39441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>
                <a:solidFill>
                  <a:srgbClr val="0E76BC"/>
                </a:solidFill>
                <a:latin typeface="Acumin Pro" panose="020B0504020202020204" pitchFamily="34" charset="0"/>
              </a:rPr>
              <a:t>Luke 24:47-49</a:t>
            </a:r>
            <a:endParaRPr lang="en-AU" sz="4800" dirty="0">
              <a:solidFill>
                <a:srgbClr val="0E76BC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47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and that repentance for the forgiveness of sins should be proclaimed in his name to all nations, beginning from Jerusalem.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48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You are witnesses of these things.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49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And behold, I am sending the promise of my Father upon you. But stay in the city until you are clothed with power from on high.”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2540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6586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242895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 startAt="4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How have you been encouraged / challenged by this session?</a:t>
            </a:r>
          </a:p>
          <a:p>
            <a:pPr marL="342900" lvl="0" indent="-342900" algn="ctr">
              <a:spcBef>
                <a:spcPts val="3600"/>
              </a:spcBef>
              <a:buFont typeface="+mj-lt"/>
              <a:buAutoNum type="arabicPeriod" startAt="4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How can the group best pray for you with regards to the material covered in this session?</a:t>
            </a:r>
          </a:p>
        </p:txBody>
      </p:sp>
    </p:spTree>
    <p:extLst>
      <p:ext uri="{BB962C8B-B14F-4D97-AF65-F5344CB8AC3E}">
        <p14:creationId xmlns:p14="http://schemas.microsoft.com/office/powerpoint/2010/main" val="39960891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0431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B420A1-2094-4DD0-A5BF-A113736510AE}"/>
              </a:ext>
            </a:extLst>
          </p:cNvPr>
          <p:cNvSpPr/>
          <p:nvPr/>
        </p:nvSpPr>
        <p:spPr>
          <a:xfrm>
            <a:off x="452582" y="720436"/>
            <a:ext cx="11259127" cy="429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062FB0-FC47-4633-B417-F63D2CBCD975}"/>
              </a:ext>
            </a:extLst>
          </p:cNvPr>
          <p:cNvSpPr/>
          <p:nvPr/>
        </p:nvSpPr>
        <p:spPr>
          <a:xfrm>
            <a:off x="387927" y="720436"/>
            <a:ext cx="11351491" cy="4433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ACTION ITEMS</a:t>
            </a:r>
          </a:p>
          <a:p>
            <a:pPr algn="ctr"/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Pray daily either for people God has laid on your heart to disciple</a:t>
            </a:r>
          </a:p>
          <a:p>
            <a:pPr algn="ctr"/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OR pray and ask that God would help you find people.</a:t>
            </a:r>
          </a:p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7043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In the first session, it was presented that ALL Christians are called to be disciples who make disciples. List every reason why you think Christians should be active disciple-makers.</a:t>
            </a:r>
          </a:p>
        </p:txBody>
      </p:sp>
    </p:spTree>
    <p:extLst>
      <p:ext uri="{BB962C8B-B14F-4D97-AF65-F5344CB8AC3E}">
        <p14:creationId xmlns:p14="http://schemas.microsoft.com/office/powerpoint/2010/main" val="425572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5015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5231AF-4626-494E-B739-F76CEDCD3C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51" y="-4697"/>
            <a:ext cx="12208702" cy="68673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6013240" y="1978843"/>
            <a:ext cx="5533374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Next Session #3</a:t>
            </a:r>
          </a:p>
          <a:p>
            <a:pPr algn="r"/>
            <a:r>
              <a:rPr lang="en-AU" sz="4000" dirty="0">
                <a:latin typeface="Acumin Pro" panose="020B0504020202020204" pitchFamily="34" charset="0"/>
              </a:rPr>
              <a:t>Heart Values For</a:t>
            </a:r>
          </a:p>
          <a:p>
            <a:pPr algn="r"/>
            <a:r>
              <a:rPr lang="en-AU" sz="4000" dirty="0">
                <a:latin typeface="Acumin Pro" panose="020B0504020202020204" pitchFamily="34" charset="0"/>
              </a:rPr>
              <a:t>Disciple Makers</a:t>
            </a:r>
          </a:p>
        </p:txBody>
      </p:sp>
    </p:spTree>
    <p:extLst>
      <p:ext uri="{BB962C8B-B14F-4D97-AF65-F5344CB8AC3E}">
        <p14:creationId xmlns:p14="http://schemas.microsoft.com/office/powerpoint/2010/main" val="2589464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5866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970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6690631" y="441752"/>
            <a:ext cx="4987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Matthew 28:18-20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</a:rPr>
              <a:t>18</a:t>
            </a:r>
            <a:r>
              <a:rPr lang="en-AU" sz="3600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And Jesus came and said to them, “All authority in heaven and on earth has been given to me. </a:t>
            </a:r>
            <a:r>
              <a:rPr lang="en-AU" sz="3600" baseline="30000" dirty="0">
                <a:solidFill>
                  <a:schemeClr val="tx1"/>
                </a:solidFill>
              </a:rPr>
              <a:t>19</a:t>
            </a:r>
            <a:r>
              <a:rPr lang="en-AU" sz="3600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Go therefore and make disciples of all nations, baptizing them in the name of the Father and of the Son and of the Holy Spirit, </a:t>
            </a:r>
            <a:r>
              <a:rPr lang="en-AU" sz="3600" baseline="30000" dirty="0">
                <a:solidFill>
                  <a:schemeClr val="tx1"/>
                </a:solidFill>
              </a:rPr>
              <a:t>20</a:t>
            </a:r>
            <a:r>
              <a:rPr lang="en-AU" sz="3600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teaching them to observe all that I have commanded you. And behold, I am with you always, to the end of the age.”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36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080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020016" y="441752"/>
            <a:ext cx="4657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Matthew 4:18-20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</a:rPr>
              <a:t>18</a:t>
            </a:r>
            <a:r>
              <a:rPr lang="en-AU" sz="3600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While walking by the Sea of Galilee, he saw two brothers, Simon (who is called Peter) and Andrew his brother, casting a net into the sea, for they were fishermen. </a:t>
            </a:r>
            <a:r>
              <a:rPr lang="en-AU" sz="3600" baseline="30000" dirty="0">
                <a:solidFill>
                  <a:schemeClr val="tx1"/>
                </a:solidFill>
              </a:rPr>
              <a:t>19</a:t>
            </a:r>
            <a:r>
              <a:rPr lang="en-AU" sz="3600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And he said to them, “</a:t>
            </a:r>
            <a:r>
              <a:rPr lang="en-US" sz="3600" b="1" u="sng" dirty="0">
                <a:solidFill>
                  <a:srgbClr val="00B0F0"/>
                </a:solidFill>
              </a:rPr>
              <a:t>Follow me, and I will make you fishers of men</a:t>
            </a:r>
            <a:r>
              <a:rPr lang="en-US" sz="3600" dirty="0">
                <a:solidFill>
                  <a:schemeClr val="tx1"/>
                </a:solidFill>
              </a:rPr>
              <a:t>.” </a:t>
            </a:r>
            <a:r>
              <a:rPr lang="en-AU" sz="3600" baseline="30000" dirty="0">
                <a:solidFill>
                  <a:schemeClr val="tx1"/>
                </a:solidFill>
              </a:rPr>
              <a:t>20</a:t>
            </a:r>
            <a:r>
              <a:rPr lang="en-AU" sz="3600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Immediately they left their nets and followed him.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838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948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487288" y="1500325"/>
            <a:ext cx="11215186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ctr">
              <a:buFont typeface="+mj-lt"/>
              <a:buAutoNum type="arabicPeriod" startAt="2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Read Acts 8:1-8. After Stephen’s death, who were scattered?</a:t>
            </a:r>
          </a:p>
          <a:p>
            <a:pPr marL="514350" lvl="0" indent="-514350" algn="ctr">
              <a:spcBef>
                <a:spcPts val="3600"/>
              </a:spcBef>
              <a:buFont typeface="+mj-lt"/>
              <a:buAutoNum type="arabicPeriod" startAt="2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According to v4 – By whose ministry did the church grow?</a:t>
            </a:r>
          </a:p>
          <a:p>
            <a:pPr marL="514350" lvl="0" indent="-514350" algn="ctr">
              <a:spcBef>
                <a:spcPts val="3600"/>
              </a:spcBef>
              <a:buFont typeface="+mj-lt"/>
              <a:buAutoNum type="arabicPeriod" startAt="2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What can we learn from Acts 8 about who were the ministers of the Gospel?</a:t>
            </a:r>
          </a:p>
        </p:txBody>
      </p:sp>
    </p:spTree>
    <p:extLst>
      <p:ext uri="{BB962C8B-B14F-4D97-AF65-F5344CB8AC3E}">
        <p14:creationId xmlns:p14="http://schemas.microsoft.com/office/powerpoint/2010/main" val="3108952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704</Words>
  <Application>Microsoft Office PowerPoint</Application>
  <PresentationFormat>Widescreen</PresentationFormat>
  <Paragraphs>48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Acumin Pro</vt:lpstr>
      <vt:lpstr>Arial</vt:lpstr>
      <vt:lpstr>Calibri</vt:lpstr>
      <vt:lpstr>Calibri Light</vt:lpstr>
      <vt:lpstr>Kikelet Brush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Adams</dc:creator>
  <cp:lastModifiedBy>Steve Adams</cp:lastModifiedBy>
  <cp:revision>19</cp:revision>
  <dcterms:created xsi:type="dcterms:W3CDTF">2018-01-27T05:39:28Z</dcterms:created>
  <dcterms:modified xsi:type="dcterms:W3CDTF">2018-02-06T10:16:07Z</dcterms:modified>
</cp:coreProperties>
</file>