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3" r:id="rId6"/>
    <p:sldId id="279" r:id="rId7"/>
    <p:sldId id="280" r:id="rId8"/>
    <p:sldId id="262" r:id="rId9"/>
    <p:sldId id="258" r:id="rId10"/>
    <p:sldId id="264" r:id="rId11"/>
    <p:sldId id="281" r:id="rId12"/>
    <p:sldId id="265" r:id="rId13"/>
    <p:sldId id="282" r:id="rId14"/>
    <p:sldId id="266" r:id="rId15"/>
    <p:sldId id="283" r:id="rId16"/>
    <p:sldId id="267" r:id="rId17"/>
    <p:sldId id="284" r:id="rId18"/>
    <p:sldId id="268" r:id="rId19"/>
    <p:sldId id="285" r:id="rId20"/>
    <p:sldId id="269" r:id="rId21"/>
    <p:sldId id="286" r:id="rId22"/>
    <p:sldId id="270" r:id="rId23"/>
    <p:sldId id="287" r:id="rId24"/>
    <p:sldId id="271" r:id="rId25"/>
    <p:sldId id="288" r:id="rId26"/>
    <p:sldId id="272" r:id="rId27"/>
    <p:sldId id="289" r:id="rId28"/>
    <p:sldId id="273" r:id="rId29"/>
    <p:sldId id="290" r:id="rId30"/>
    <p:sldId id="275" r:id="rId31"/>
    <p:sldId id="27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B3F6E-D3C9-46F4-8924-7A7B0A7B7E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8DF33-0F99-443F-A0CE-3D0A93192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33B12-BF29-4D40-838B-1203F36E9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16/02/2018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AC54D-8BD3-4C0F-B4B3-C5D892B29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64484-B135-4AF5-899C-83AD674AE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22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62C37-C3A5-43C2-A7CB-EC0D490E3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C4D1CB-02BB-4EB0-B5B8-7D78911A0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DCD28-2901-4071-8C02-7B9E04FBB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16/02/2018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BBDAC-7F0D-462F-9293-38F365F8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76EE1-CEC5-4182-B4DE-5773F374C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41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691B37-B764-4B90-A46D-4B6A6A412F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FADC0-14F6-4DD9-BC9A-A8EE1135C6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25866-B344-4F08-A155-A27CCC85C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16/02/2018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259DA-6DD5-4409-B6BE-32EA1F474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FAE1F-23FF-4648-9DA4-224BC8D2D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68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8D677-C954-4073-A3C8-9A805C3B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9E4F0-9E8D-4B0D-B398-81ED3AE3A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C6518-E6A3-452A-ABA8-F1465A92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16/02/2018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5123E-7CD9-4634-BE56-9E8B540F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77FBE-8270-47FC-9D19-AE5CBC77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526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FC154-737C-412D-BC4E-43535A38E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87E49-33D4-44A8-801F-C93429E3A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BCFB0-CF17-4480-BB61-5E3322A70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16/02/2018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BA18E-2199-4DA0-9BF3-11C2146E5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875E3-E7F0-4280-BF24-29D5EEE56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434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13AAE-AE7B-4618-A1B1-22A1EA27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3FF12-7746-43EE-8271-1F631D7173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CA2E38-41E5-4116-A894-79356AB45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0AAA0B-D40A-4847-9E9E-CAE7E35D2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16/02/2018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8C24A7-B186-4E3C-85B0-97A4133D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CDA16-4CA3-4577-8F29-24F8DD0A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3784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8441D-6410-4021-B6C1-B87730F54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31A2C5-5587-44AF-9AB9-C012D1FF1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FE311-D866-44DA-9B3A-9E589E4BC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DF45C8-EE7E-442A-82F7-9FF1194E1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B47CF4-A36A-417C-B840-882C6C8D79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5EEA39-5823-438D-BB65-E9E18859F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16/02/2018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15E826-A42B-48BA-9BAD-BEC74C66E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F994BE-51EB-4B46-A348-C25FEAB80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905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005AD-D8DF-4FF6-90DE-9E599881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8E240E-56FE-4829-B180-F6351D754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16/02/2018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31A9E1-F9D0-4331-8856-8F313738A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F1C92-8765-4242-B952-B97ED6F9D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9240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5A70CB-29E6-4021-8940-7D221E67A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16/02/2018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4AFAE8-1263-4D5F-B653-84FFAC61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A6299-2D71-449B-A21B-AE7D79463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37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460D0-733D-494C-8EE5-43166778D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B59D5-3013-4B54-832A-053BDDCFC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9D46F1-9456-45FC-AAC7-38781AC64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6ECF8-C358-44A6-97AB-0592BCB6D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16/02/2018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731654-C8DA-4D03-AA4B-714CD0EA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AA2524-24B5-4E6E-8446-0ECCB334F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138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6FFEE-B003-4276-804E-CC45C6208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7D2786-6E01-452F-A9DD-6E0C0537EB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D7F217-42D0-4FD6-B8AF-C7C6A9DF14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9D4D8F-219F-4A4E-A94E-E6CC20437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16/02/2018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15B2B-961D-4007-8C5F-F1849E599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4A831-73C7-4D14-BD27-00C3D5EEE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4752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55AF7E-2BC0-4D9D-8288-7BCFD4F76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E58F3-93A1-4B95-961D-841C9A870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58533-C20C-4ADC-ADDE-3982CF7EC6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E164F-5F8B-4410-B1D9-3EDBFC866418}" type="datetimeFigureOut">
              <a:rPr lang="en-AU" smtClean="0"/>
              <a:t>16/02/2018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CDA3F-1580-4AD3-938B-6F3F2D3CC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761A3-8979-49B3-BAE3-7B70392DF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655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001C63-A430-4283-9D53-2F8D3768BB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AB5A6-95A4-4368-B084-27A137A8101A}"/>
              </a:ext>
            </a:extLst>
          </p:cNvPr>
          <p:cNvSpPr txBox="1"/>
          <p:nvPr/>
        </p:nvSpPr>
        <p:spPr>
          <a:xfrm>
            <a:off x="5370768" y="1988083"/>
            <a:ext cx="6212790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7200" dirty="0">
                <a:solidFill>
                  <a:srgbClr val="0E76BC"/>
                </a:solidFill>
                <a:latin typeface="Kikelet Brush" panose="02000000000000000000" pitchFamily="2" charset="0"/>
              </a:rPr>
              <a:t>Session #3</a:t>
            </a:r>
          </a:p>
          <a:p>
            <a:pPr algn="r"/>
            <a:r>
              <a:rPr lang="en-AU" sz="4000" dirty="0">
                <a:latin typeface="Acumin Pro" panose="020B0504020202020204" pitchFamily="34" charset="0"/>
              </a:rPr>
              <a:t>Heart Values / Convictions</a:t>
            </a:r>
          </a:p>
          <a:p>
            <a:pPr algn="r"/>
            <a:r>
              <a:rPr lang="en-AU" sz="4000">
                <a:latin typeface="Acumin Pro" panose="020B0504020202020204" pitchFamily="34" charset="0"/>
              </a:rPr>
              <a:t>For </a:t>
            </a:r>
            <a:r>
              <a:rPr lang="en-AU" sz="4000" dirty="0">
                <a:latin typeface="Acumin Pro" panose="020B0504020202020204" pitchFamily="34" charset="0"/>
              </a:rPr>
              <a:t>Disciple Makers</a:t>
            </a:r>
          </a:p>
        </p:txBody>
      </p:sp>
    </p:spTree>
    <p:extLst>
      <p:ext uri="{BB962C8B-B14F-4D97-AF65-F5344CB8AC3E}">
        <p14:creationId xmlns:p14="http://schemas.microsoft.com/office/powerpoint/2010/main" val="3449152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501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Pray that God would restore / renew </a:t>
            </a:r>
            <a:b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your love for Him.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2512108" y="517237"/>
            <a:ext cx="7167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PAUSE &amp; PRAY IN YOUR GROUP</a:t>
            </a:r>
          </a:p>
        </p:txBody>
      </p:sp>
    </p:spTree>
    <p:extLst>
      <p:ext uri="{BB962C8B-B14F-4D97-AF65-F5344CB8AC3E}">
        <p14:creationId xmlns:p14="http://schemas.microsoft.com/office/powerpoint/2010/main" val="2869871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3723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8728112" y="441752"/>
            <a:ext cx="2949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John 17:23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23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I in them and you in me, that they may become perfectly one, so </a:t>
            </a:r>
            <a:r>
              <a:rPr lang="en-US" sz="3600" b="1" u="sng" dirty="0">
                <a:solidFill>
                  <a:srgbClr val="0070C0"/>
                </a:solidFill>
                <a:latin typeface="Acumin Pro" panose="020B0504020202020204" pitchFamily="34" charset="0"/>
              </a:rPr>
              <a:t>that the world may know that you sent me and loved them even as you loved me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.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884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3599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7876148" y="441752"/>
            <a:ext cx="38017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1 John 4:19-21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19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b="1" u="sng" dirty="0">
                <a:solidFill>
                  <a:srgbClr val="0070C0"/>
                </a:solidFill>
                <a:latin typeface="Acumin Pro" panose="020B0504020202020204" pitchFamily="34" charset="0"/>
              </a:rPr>
              <a:t>We love because he first loved us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20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If anyone says, “I love God,” and hates his brother, he is a liar; for he who does not love his brother whom he has seen cannot love God whom he has not seen.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21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And this commandment we have from him: whoever loves God must also love his brother.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137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823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GOD GIVE US A LOVE FOR PEOPLE.</a:t>
            </a:r>
          </a:p>
          <a:p>
            <a:pPr algn="ctr"/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  <a:p>
            <a:pPr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IF GOD HAS ALREADY LAID SPECIFIC </a:t>
            </a:r>
          </a:p>
          <a:p>
            <a:pPr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PEOPLE ON YOUR HEART </a:t>
            </a:r>
          </a:p>
          <a:p>
            <a:pPr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PRAY FOR THEM TOO BY NAME.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2512108" y="517237"/>
            <a:ext cx="7167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PAUSE &amp; PRAY IN YOUR GROUP</a:t>
            </a:r>
          </a:p>
        </p:txBody>
      </p:sp>
    </p:spTree>
    <p:extLst>
      <p:ext uri="{BB962C8B-B14F-4D97-AF65-F5344CB8AC3E}">
        <p14:creationId xmlns:p14="http://schemas.microsoft.com/office/powerpoint/2010/main" val="60801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3378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8762865" y="441752"/>
            <a:ext cx="29150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Acts 17:28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28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for “ ‘In him we live and move and have our being’; as even some of your own poets have said, “ ‘For we are indeed his offspring.’ 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102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43501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844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 algn="ctr">
              <a:buFont typeface="+mj-lt"/>
              <a:buAutoNum type="arabicPeriod" startAt="4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would it look like to keep Jesus/Gospel central in the key areas of life?</a:t>
            </a:r>
          </a:p>
          <a:p>
            <a:pPr algn="ctr">
              <a:spcBef>
                <a:spcPts val="600"/>
              </a:spcBef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Work / Study</a:t>
            </a:r>
          </a:p>
          <a:p>
            <a:pPr algn="ctr">
              <a:spcBef>
                <a:spcPts val="600"/>
              </a:spcBef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Life at Home / Family / Raising Kids</a:t>
            </a:r>
          </a:p>
          <a:p>
            <a:pPr algn="ctr">
              <a:spcBef>
                <a:spcPts val="600"/>
              </a:spcBef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Church Relationships</a:t>
            </a:r>
          </a:p>
          <a:p>
            <a:pPr algn="ctr">
              <a:spcBef>
                <a:spcPts val="600"/>
              </a:spcBef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Neighbourhood We Live In</a:t>
            </a:r>
          </a:p>
          <a:p>
            <a:pPr algn="ctr">
              <a:spcBef>
                <a:spcPts val="600"/>
              </a:spcBef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Hobbies / Clubs / Sports etc</a:t>
            </a:r>
          </a:p>
        </p:txBody>
      </p:sp>
    </p:spTree>
    <p:extLst>
      <p:ext uri="{BB962C8B-B14F-4D97-AF65-F5344CB8AC3E}">
        <p14:creationId xmlns:p14="http://schemas.microsoft.com/office/powerpoint/2010/main" val="25433104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55957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Read 1 Corinthians 11:1.</a:t>
            </a:r>
            <a:b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b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5. What is Paul saying here about Disciple-Makers</a:t>
            </a:r>
            <a:b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and their readiness / suitability to make disciples?</a:t>
            </a:r>
          </a:p>
        </p:txBody>
      </p:sp>
    </p:spTree>
    <p:extLst>
      <p:ext uri="{BB962C8B-B14F-4D97-AF65-F5344CB8AC3E}">
        <p14:creationId xmlns:p14="http://schemas.microsoft.com/office/powerpoint/2010/main" val="3185872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97914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7032262" y="441752"/>
            <a:ext cx="46456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1 Corinthians 11:1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  <a:latin typeface="Acumin Pro" panose="020B0504020202020204" pitchFamily="34" charset="0"/>
              </a:rPr>
              <a:t>1 Corinthians 11:1</a:t>
            </a:r>
            <a:r>
              <a:rPr lang="en-AU" sz="3600" b="1" dirty="0">
                <a:solidFill>
                  <a:schemeClr val="tx1"/>
                </a:solidFill>
                <a:latin typeface="Acumin Pro" panose="020B0504020202020204" pitchFamily="34" charset="0"/>
              </a:rPr>
              <a:t> (ESV)</a:t>
            </a:r>
          </a:p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Be imitators of me, as I am of Christ.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</a:p>
          <a:p>
            <a:pPr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 </a:t>
            </a:r>
          </a:p>
          <a:p>
            <a:pPr algn="ctr"/>
            <a:r>
              <a:rPr lang="en-US" sz="3600" b="1" dirty="0">
                <a:solidFill>
                  <a:schemeClr val="tx1"/>
                </a:solidFill>
                <a:latin typeface="Acumin Pro" panose="020B0504020202020204" pitchFamily="34" charset="0"/>
              </a:rPr>
              <a:t>1 Corinthians 11:1</a:t>
            </a:r>
            <a:r>
              <a:rPr lang="en-AU" sz="3600" b="1" dirty="0">
                <a:solidFill>
                  <a:schemeClr val="tx1"/>
                </a:solidFill>
                <a:latin typeface="Acumin Pro" panose="020B0504020202020204" pitchFamily="34" charset="0"/>
              </a:rPr>
              <a:t> (NIV 2011)</a:t>
            </a:r>
          </a:p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Follow my example, as I follow the example of Christ.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519172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38631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7588120" y="441752"/>
            <a:ext cx="40897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Matthew 23:15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15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Woe to you, scribes and Pharisees, hypocrites! For you travel across sea and land to make a single proselyte, and when he becomes a proselyte, you make him twice as much a child of hell as yourselves. 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29025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92273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What have you found most challenging / encouraging this session?</a:t>
            </a:r>
          </a:p>
          <a:p>
            <a:pPr marL="342900" lvl="0" indent="-342900">
              <a:spcBef>
                <a:spcPts val="1800"/>
              </a:spcBef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Which of these areas would you most benefit from the group praying for you?</a:t>
            </a:r>
          </a:p>
          <a:p>
            <a:pPr marL="342900" lvl="0" indent="-342900">
              <a:spcBef>
                <a:spcPts val="1800"/>
              </a:spcBef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Continue to pray for the people God has laid on the hearts of group members to disciple OR for God to lead them to people to disciple.</a:t>
            </a:r>
          </a:p>
          <a:p>
            <a:pPr marL="342900" lvl="0" indent="-342900">
              <a:spcBef>
                <a:spcPts val="1800"/>
              </a:spcBef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If there has been any encouraging progress either in your own life or interactions with others, share them to encourage the group.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1868633" y="517237"/>
            <a:ext cx="8454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CLOSING QUESTIONS / PRAYER TIME</a:t>
            </a:r>
          </a:p>
        </p:txBody>
      </p:sp>
    </p:spTree>
    <p:extLst>
      <p:ext uri="{BB962C8B-B14F-4D97-AF65-F5344CB8AC3E}">
        <p14:creationId xmlns:p14="http://schemas.microsoft.com/office/powerpoint/2010/main" val="4262801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Based on what you know of discipleship/making, what are some key convictions or values that effective disciple makers need to have?</a:t>
            </a:r>
          </a:p>
        </p:txBody>
      </p:sp>
    </p:spTree>
    <p:extLst>
      <p:ext uri="{BB962C8B-B14F-4D97-AF65-F5344CB8AC3E}">
        <p14:creationId xmlns:p14="http://schemas.microsoft.com/office/powerpoint/2010/main" val="425572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0491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2D6452-34DF-4380-A45D-67C606F8CD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AB5A6-95A4-4368-B084-27A137A8101A}"/>
              </a:ext>
            </a:extLst>
          </p:cNvPr>
          <p:cNvSpPr txBox="1"/>
          <p:nvPr/>
        </p:nvSpPr>
        <p:spPr>
          <a:xfrm>
            <a:off x="5706126" y="2153739"/>
            <a:ext cx="582082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7200" dirty="0">
                <a:solidFill>
                  <a:srgbClr val="0E76BC"/>
                </a:solidFill>
                <a:latin typeface="Kikelet Brush" panose="02000000000000000000" pitchFamily="2" charset="0"/>
              </a:rPr>
              <a:t>Next Session</a:t>
            </a:r>
          </a:p>
          <a:p>
            <a:pPr algn="r"/>
            <a:r>
              <a:rPr lang="en-AU" sz="3600" dirty="0">
                <a:latin typeface="Acumin Pro" panose="020B0504020202020204" pitchFamily="34" charset="0"/>
              </a:rPr>
              <a:t>Healthy Habits For Effective</a:t>
            </a:r>
          </a:p>
          <a:p>
            <a:pPr algn="r"/>
            <a:r>
              <a:rPr lang="en-AU" sz="3600" dirty="0">
                <a:latin typeface="Acumin Pro" panose="020B0504020202020204" pitchFamily="34" charset="0"/>
              </a:rPr>
              <a:t>Disciple Makers</a:t>
            </a:r>
          </a:p>
        </p:txBody>
      </p:sp>
    </p:spTree>
    <p:extLst>
      <p:ext uri="{BB962C8B-B14F-4D97-AF65-F5344CB8AC3E}">
        <p14:creationId xmlns:p14="http://schemas.microsoft.com/office/powerpoint/2010/main" val="3565285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080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That all Disciples should be disciple makers</a:t>
            </a:r>
          </a:p>
          <a:p>
            <a:pPr marL="342900" lvl="0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Love for God</a:t>
            </a:r>
          </a:p>
          <a:p>
            <a:pPr marL="342900" lvl="0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Love for People (Both those who know Jesus and don’t)</a:t>
            </a:r>
          </a:p>
          <a:p>
            <a:pPr marL="342900" lvl="0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Making Jesus Central To All You Do</a:t>
            </a:r>
          </a:p>
          <a:p>
            <a:pPr marL="342900" lvl="0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Living Transformed Lives of Humble Obedience</a:t>
            </a:r>
          </a:p>
          <a:p>
            <a:pPr marL="342900" lvl="0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Depending On God For All Things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360391" y="517237"/>
            <a:ext cx="11471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HEART VALUES FOR EFFECTIVE DISCIPLE MAKERS</a:t>
            </a:r>
          </a:p>
        </p:txBody>
      </p:sp>
    </p:spTree>
    <p:extLst>
      <p:ext uri="{BB962C8B-B14F-4D97-AF65-F5344CB8AC3E}">
        <p14:creationId xmlns:p14="http://schemas.microsoft.com/office/powerpoint/2010/main" val="1835358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872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 algn="ctr">
              <a:buFont typeface="+mj-lt"/>
              <a:buAutoNum type="arabicPeriod" startAt="2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are some of the visible signs</a:t>
            </a:r>
            <a:b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that a church is a healthy church?</a:t>
            </a:r>
          </a:p>
          <a:p>
            <a:pPr marL="742950" lvl="0" indent="-742950" algn="ctr">
              <a:spcBef>
                <a:spcPts val="5400"/>
              </a:spcBef>
              <a:buFont typeface="+mj-lt"/>
              <a:buAutoNum type="arabicPeriod" startAt="2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Read Rev 2:1-7 – Was this a healthy church? </a:t>
            </a:r>
            <a:b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Why / Why Not?</a:t>
            </a:r>
          </a:p>
        </p:txBody>
      </p:sp>
    </p:spTree>
    <p:extLst>
      <p:ext uri="{BB962C8B-B14F-4D97-AF65-F5344CB8AC3E}">
        <p14:creationId xmlns:p14="http://schemas.microsoft.com/office/powerpoint/2010/main" val="504429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4650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7102410" y="441752"/>
            <a:ext cx="45754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Revelation 2:4-5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4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But I have this against you, that </a:t>
            </a:r>
            <a:r>
              <a:rPr lang="en-US" sz="3600" b="1" u="sng" dirty="0">
                <a:solidFill>
                  <a:srgbClr val="0070C0"/>
                </a:solidFill>
                <a:latin typeface="Acumin Pro" panose="020B0504020202020204" pitchFamily="34" charset="0"/>
              </a:rPr>
              <a:t>you have abandoned the love you had at first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5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Remember therefore from where you have fallen; repent, and do the works you did at first. If not, I will come to you and remove your lampstand from its place, unless you repent. 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836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511</Words>
  <Application>Microsoft Office PowerPoint</Application>
  <PresentationFormat>Widescreen</PresentationFormat>
  <Paragraphs>52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Acumin Pro</vt:lpstr>
      <vt:lpstr>Arial</vt:lpstr>
      <vt:lpstr>Calibri</vt:lpstr>
      <vt:lpstr>Calibri Light</vt:lpstr>
      <vt:lpstr>Kikelet Brush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Adams</dc:creator>
  <cp:lastModifiedBy>Steve Adams</cp:lastModifiedBy>
  <cp:revision>19</cp:revision>
  <dcterms:created xsi:type="dcterms:W3CDTF">2018-01-27T05:39:28Z</dcterms:created>
  <dcterms:modified xsi:type="dcterms:W3CDTF">2018-02-16T03:20:20Z</dcterms:modified>
</cp:coreProperties>
</file>