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1" r:id="rId4"/>
    <p:sldId id="259" r:id="rId5"/>
    <p:sldId id="279" r:id="rId6"/>
    <p:sldId id="262" r:id="rId7"/>
    <p:sldId id="280" r:id="rId8"/>
    <p:sldId id="281" r:id="rId9"/>
    <p:sldId id="258" r:id="rId10"/>
    <p:sldId id="264" r:id="rId11"/>
    <p:sldId id="282" r:id="rId12"/>
    <p:sldId id="265" r:id="rId13"/>
    <p:sldId id="283" r:id="rId14"/>
    <p:sldId id="284" r:id="rId15"/>
    <p:sldId id="286" r:id="rId16"/>
    <p:sldId id="285" r:id="rId17"/>
    <p:sldId id="288" r:id="rId18"/>
    <p:sldId id="287" r:id="rId19"/>
    <p:sldId id="289" r:id="rId20"/>
    <p:sldId id="290" r:id="rId21"/>
    <p:sldId id="292" r:id="rId22"/>
    <p:sldId id="291" r:id="rId23"/>
    <p:sldId id="293" r:id="rId24"/>
    <p:sldId id="295" r:id="rId25"/>
    <p:sldId id="260" r:id="rId26"/>
    <p:sldId id="278" r:id="rId2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E76B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3" d="100"/>
          <a:sy n="83" d="100"/>
        </p:scale>
        <p:origin x="61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0B3F6E-D3C9-46F4-8924-7A7B0A7B7EE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278DF33-0F99-443F-A0CE-3D0A93192EF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F433B12-BF29-4D40-838B-1203F36E91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7E164F-5F8B-4410-B1D9-3EDBFC866418}" type="datetimeFigureOut">
              <a:rPr lang="en-AU" smtClean="0"/>
              <a:t>22/05/2018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CFAC54D-8BD3-4C0F-B4B3-C5D892B298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3064484-B135-4AF5-899C-83AD674AEA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9AF14-5B6C-40B2-8D4D-2B2BB63FC82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3222722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E62C37-C3A5-43C2-A7CB-EC0D490E3E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2C4D1CB-02BB-4EB0-B5B8-7D78911A04E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FDCD28-2901-4071-8C02-7B9E04FBB7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7E164F-5F8B-4410-B1D9-3EDBFC866418}" type="datetimeFigureOut">
              <a:rPr lang="en-AU" smtClean="0"/>
              <a:t>22/05/2018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DCBBDAC-7F0D-462F-9293-38F365F80E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EE76EE1-CEC5-4182-B4DE-5773F374C0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9AF14-5B6C-40B2-8D4D-2B2BB63FC82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034189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7691B37-B764-4B90-A46D-4B6A6A412F1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C6FADC0-14F6-4DD9-BC9A-A8EE1135C6E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725866-B344-4F08-A155-A27CCC85C5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7E164F-5F8B-4410-B1D9-3EDBFC866418}" type="datetimeFigureOut">
              <a:rPr lang="en-AU" smtClean="0"/>
              <a:t>22/05/2018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6259DA-6DD5-4409-B6BE-32EA1F4744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B4FAE1F-23FF-4648-9DA4-224BC8D2DD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9AF14-5B6C-40B2-8D4D-2B2BB63FC82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4986804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F8D677-C954-4073-A3C8-9A805C3BE6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A99E4F0-9E8D-4B0D-B398-81ED3AE3A6B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AC6518-E6A3-452A-ABA8-F1465A9217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7E164F-5F8B-4410-B1D9-3EDBFC866418}" type="datetimeFigureOut">
              <a:rPr lang="en-AU" smtClean="0"/>
              <a:t>22/05/2018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4E5123E-7CD9-4634-BE56-9E8B540FED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AA77FBE-8270-47FC-9D19-AE5CBC77B9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9AF14-5B6C-40B2-8D4D-2B2BB63FC82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4052654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4FC154-737C-412D-BC4E-43535A38EF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AE87E49-33D4-44A8-801F-C93429E3A39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8ABCFB0-CF17-4480-BB61-5E3322A701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7E164F-5F8B-4410-B1D9-3EDBFC866418}" type="datetimeFigureOut">
              <a:rPr lang="en-AU" smtClean="0"/>
              <a:t>22/05/2018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11BA18E-2199-4DA0-9BF3-11C2146E5E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3F875E3-E7F0-4280-BF24-29D5EEE561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9AF14-5B6C-40B2-8D4D-2B2BB63FC82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8743430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B13AAE-AE7B-4618-A1B1-22A1EA277A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03FF12-7746-43EE-8271-1F631D71735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CCA2E38-41E5-4116-A894-79356AB4533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20AAA0B-D40A-4847-9E9E-CAE7E35D2D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7E164F-5F8B-4410-B1D9-3EDBFC866418}" type="datetimeFigureOut">
              <a:rPr lang="en-AU" smtClean="0"/>
              <a:t>22/05/2018</a:t>
            </a:fld>
            <a:endParaRPr lang="en-A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E8C24A7-B186-4E3C-85B0-97A4133D2F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61CDA16-4CA3-4577-8F29-24F8DD0A13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9AF14-5B6C-40B2-8D4D-2B2BB63FC82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2137844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E8441D-6410-4021-B6C1-B87730F548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431A2C5-5587-44AF-9AB9-C012D1FF179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B2FE311-D866-44DA-9B3A-9E589E4BC2E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3DF45C8-EE7E-442A-82F7-9FF1194E14D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5B47CF4-A36A-417C-B840-882C6C8D79E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15EEA39-5823-438D-BB65-E9E18859FE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7E164F-5F8B-4410-B1D9-3EDBFC866418}" type="datetimeFigureOut">
              <a:rPr lang="en-AU" smtClean="0"/>
              <a:t>22/05/2018</a:t>
            </a:fld>
            <a:endParaRPr lang="en-AU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515E826-A42B-48BA-9BAD-BEC74C66EC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FF994BE-51EB-4B46-A348-C25FEAB800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9AF14-5B6C-40B2-8D4D-2B2BB63FC82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2390549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C005AD-D8DF-4FF6-90DE-9E599881A5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98E240E-56FE-4829-B180-F6351D754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7E164F-5F8B-4410-B1D9-3EDBFC866418}" type="datetimeFigureOut">
              <a:rPr lang="en-AU" smtClean="0"/>
              <a:t>22/05/2018</a:t>
            </a:fld>
            <a:endParaRPr lang="en-AU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A31A9E1-F9D0-4331-8856-8F313738A7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CFF1C92-8765-4242-B952-B97ED6F9DD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9AF14-5B6C-40B2-8D4D-2B2BB63FC82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1192402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B5A70CB-29E6-4021-8940-7D221E67A6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7E164F-5F8B-4410-B1D9-3EDBFC866418}" type="datetimeFigureOut">
              <a:rPr lang="en-AU" smtClean="0"/>
              <a:t>22/05/2018</a:t>
            </a:fld>
            <a:endParaRPr lang="en-AU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D4AFAE8-1263-4D5F-B653-84FFAC611E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39A6299-2D71-449B-A21B-AE7D79463F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9AF14-5B6C-40B2-8D4D-2B2BB63FC82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5403790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9460D0-733D-494C-8EE5-43166778DC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6B59D5-3013-4B54-832A-053BDDCFC2E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49D46F1-9456-45FC-AAC7-38781AC6402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496ECF8-C358-44A6-97AB-0592BCB6D8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7E164F-5F8B-4410-B1D9-3EDBFC866418}" type="datetimeFigureOut">
              <a:rPr lang="en-AU" smtClean="0"/>
              <a:t>22/05/2018</a:t>
            </a:fld>
            <a:endParaRPr lang="en-A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8731654-C8DA-4D03-AA4B-714CD0EA05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6AA2524-24B5-4E6E-8446-0ECCB334F9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9AF14-5B6C-40B2-8D4D-2B2BB63FC82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6313828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E6FFEE-B003-4276-804E-CC45C62088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77D2786-6E01-452F-A9DD-6E0C0537EB2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1D7F217-42D0-4FD6-B8AF-C7C6A9DF149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39D4D8F-219F-4A4E-A94E-E6CC20437E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7E164F-5F8B-4410-B1D9-3EDBFC866418}" type="datetimeFigureOut">
              <a:rPr lang="en-AU" smtClean="0"/>
              <a:t>22/05/2018</a:t>
            </a:fld>
            <a:endParaRPr lang="en-A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5E15B2B-961D-4007-8C5F-F1849E5991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A54A831-73C7-4D14-BD27-00C3D5EEE6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9AF14-5B6C-40B2-8D4D-2B2BB63FC82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0247521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855AF7E-2BC0-4D9D-8288-7BCFD4F76F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27E58F3-93A1-4B95-961D-841C9A87017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4658533-C20C-4ADC-ADDE-3982CF7EC6D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7E164F-5F8B-4410-B1D9-3EDBFC866418}" type="datetimeFigureOut">
              <a:rPr lang="en-AU" smtClean="0"/>
              <a:t>22/05/2018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4ECDA3F-1580-4AD3-938B-6F3F2D3CC11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AC761A3-8979-49B3-BAE3-7B70392DFDE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39AF14-5B6C-40B2-8D4D-2B2BB63FC82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0665594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B7001C63-A430-4283-9D53-2F8D3768BB0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832" y="-5531"/>
            <a:ext cx="12211664" cy="6869062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DF7AB5A6-95A4-4368-B084-27A137A8101A}"/>
              </a:ext>
            </a:extLst>
          </p:cNvPr>
          <p:cNvSpPr txBox="1"/>
          <p:nvPr/>
        </p:nvSpPr>
        <p:spPr>
          <a:xfrm>
            <a:off x="6236826" y="1858775"/>
            <a:ext cx="5309788" cy="2677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AU" sz="7200" dirty="0">
                <a:solidFill>
                  <a:srgbClr val="0E76BC"/>
                </a:solidFill>
                <a:latin typeface="Kikelet Brush" panose="02000000000000000000" pitchFamily="2" charset="0"/>
              </a:rPr>
              <a:t>Session #5</a:t>
            </a:r>
          </a:p>
          <a:p>
            <a:pPr algn="r"/>
            <a:r>
              <a:rPr lang="en-AU" sz="4800" dirty="0">
                <a:latin typeface="Acumin Pro" panose="020B0504020202020204" pitchFamily="34" charset="0"/>
              </a:rPr>
              <a:t>Jesus: The Model</a:t>
            </a:r>
          </a:p>
          <a:p>
            <a:pPr algn="r"/>
            <a:r>
              <a:rPr lang="en-AU" sz="4800" dirty="0">
                <a:latin typeface="Acumin Pro" panose="020B0504020202020204" pitchFamily="34" charset="0"/>
              </a:rPr>
              <a:t>Of Disciple Making</a:t>
            </a:r>
          </a:p>
        </p:txBody>
      </p:sp>
    </p:spTree>
    <p:extLst>
      <p:ext uri="{BB962C8B-B14F-4D97-AF65-F5344CB8AC3E}">
        <p14:creationId xmlns:p14="http://schemas.microsoft.com/office/powerpoint/2010/main" val="344915268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7050158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DC08AA61-C6CF-4090-8AEB-BDDAFD850F3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CBD0A665-00CF-463E-A8E4-8E8D9638B92B}"/>
              </a:ext>
            </a:extLst>
          </p:cNvPr>
          <p:cNvSpPr txBox="1"/>
          <p:nvPr/>
        </p:nvSpPr>
        <p:spPr>
          <a:xfrm>
            <a:off x="6247753" y="441752"/>
            <a:ext cx="543014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AU" sz="4800" dirty="0">
                <a:solidFill>
                  <a:srgbClr val="0E76BC"/>
                </a:solidFill>
                <a:latin typeface="Acumin Pro" panose="020B0504020202020204" pitchFamily="34" charset="0"/>
              </a:rPr>
              <a:t>1 Thessalonians 2:8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28421F2-BB56-48E8-B428-3BD55BD87AF4}"/>
              </a:ext>
            </a:extLst>
          </p:cNvPr>
          <p:cNvSpPr/>
          <p:nvPr/>
        </p:nvSpPr>
        <p:spPr>
          <a:xfrm>
            <a:off x="514996" y="1162051"/>
            <a:ext cx="11134969" cy="400475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3600" baseline="30000" dirty="0">
                <a:solidFill>
                  <a:schemeClr val="tx1"/>
                </a:solidFill>
                <a:latin typeface="Acumin Pro" panose="020B0504020202020204" pitchFamily="34" charset="0"/>
              </a:rPr>
              <a:t>8</a:t>
            </a:r>
            <a:r>
              <a:rPr lang="en-AU" sz="3600" dirty="0">
                <a:solidFill>
                  <a:schemeClr val="tx1"/>
                </a:solidFill>
                <a:latin typeface="Acumin Pro" panose="020B0504020202020204" pitchFamily="34" charset="0"/>
              </a:rPr>
              <a:t> </a:t>
            </a:r>
            <a:r>
              <a:rPr lang="en-US" sz="3600" dirty="0">
                <a:solidFill>
                  <a:schemeClr val="tx1"/>
                </a:solidFill>
                <a:latin typeface="Acumin Pro" panose="020B0504020202020204" pitchFamily="34" charset="0"/>
              </a:rPr>
              <a:t>So, being affectionately desirous of you, we were ready to share with you not only the gospel of God </a:t>
            </a:r>
            <a:r>
              <a:rPr lang="en-US" sz="3600" b="1" u="sng" dirty="0">
                <a:solidFill>
                  <a:srgbClr val="0E76BC"/>
                </a:solidFill>
                <a:latin typeface="Acumin Pro" panose="020B0504020202020204" pitchFamily="34" charset="0"/>
              </a:rPr>
              <a:t>but also our own selves</a:t>
            </a:r>
            <a:r>
              <a:rPr lang="en-US" sz="3600" dirty="0">
                <a:solidFill>
                  <a:schemeClr val="tx1"/>
                </a:solidFill>
                <a:latin typeface="Acumin Pro" panose="020B0504020202020204" pitchFamily="34" charset="0"/>
              </a:rPr>
              <a:t>, because you had become very dear to us.  </a:t>
            </a:r>
            <a:endParaRPr lang="en-AU" sz="3600" dirty="0">
              <a:solidFill>
                <a:schemeClr val="tx1"/>
              </a:solidFill>
              <a:latin typeface="Acumin Pro" panose="020B05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7393000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8372346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246A24A8-4FD4-4198-91DE-64C86DFD2E0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796" y="-8323"/>
            <a:ext cx="12221592" cy="6874646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309584B2-CF99-408D-8FCF-B0074AD885B8}"/>
              </a:ext>
            </a:extLst>
          </p:cNvPr>
          <p:cNvSpPr/>
          <p:nvPr/>
        </p:nvSpPr>
        <p:spPr>
          <a:xfrm>
            <a:off x="514996" y="1500325"/>
            <a:ext cx="11134969" cy="375525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742950" lvl="0" indent="-742950" algn="ctr">
              <a:buFont typeface="+mj-lt"/>
              <a:buAutoNum type="arabicPeriod" startAt="3"/>
            </a:pPr>
            <a:r>
              <a:rPr lang="en-AU" sz="3600" dirty="0">
                <a:solidFill>
                  <a:schemeClr val="tx1"/>
                </a:solidFill>
                <a:latin typeface="Acumin Pro" panose="020B0504020202020204" pitchFamily="34" charset="0"/>
              </a:rPr>
              <a:t>What are some practical ways you could “share your life / yourself” with someone you were (or are) discipling? Be sure to think of some that are inviting others into things you are ALREADY doing?</a:t>
            </a:r>
          </a:p>
        </p:txBody>
      </p:sp>
    </p:spTree>
    <p:extLst>
      <p:ext uri="{BB962C8B-B14F-4D97-AF65-F5344CB8AC3E}">
        <p14:creationId xmlns:p14="http://schemas.microsoft.com/office/powerpoint/2010/main" val="375902509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2558973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246A24A8-4FD4-4198-91DE-64C86DFD2E0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796" y="-8323"/>
            <a:ext cx="12221592" cy="6874646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309584B2-CF99-408D-8FCF-B0074AD885B8}"/>
              </a:ext>
            </a:extLst>
          </p:cNvPr>
          <p:cNvSpPr/>
          <p:nvPr/>
        </p:nvSpPr>
        <p:spPr>
          <a:xfrm>
            <a:off x="514996" y="1500325"/>
            <a:ext cx="11134969" cy="375525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742950" lvl="0" indent="-742950" algn="ctr">
              <a:buFont typeface="+mj-lt"/>
              <a:buAutoNum type="arabicPeriod" startAt="4"/>
            </a:pPr>
            <a:r>
              <a:rPr lang="en-AU" sz="3600" dirty="0">
                <a:solidFill>
                  <a:schemeClr val="tx1"/>
                </a:solidFill>
                <a:latin typeface="Acumin Pro" panose="020B0504020202020204" pitchFamily="34" charset="0"/>
              </a:rPr>
              <a:t>Think about a time you learnt a new skill. What was the chain of events from incompetency to competency by which you learnt this new skill?</a:t>
            </a:r>
          </a:p>
        </p:txBody>
      </p:sp>
    </p:spTree>
    <p:extLst>
      <p:ext uri="{BB962C8B-B14F-4D97-AF65-F5344CB8AC3E}">
        <p14:creationId xmlns:p14="http://schemas.microsoft.com/office/powerpoint/2010/main" val="354190240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9326229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246A24A8-4FD4-4198-91DE-64C86DFD2E0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796" y="-8323"/>
            <a:ext cx="12221592" cy="6874646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309584B2-CF99-408D-8FCF-B0074AD885B8}"/>
              </a:ext>
            </a:extLst>
          </p:cNvPr>
          <p:cNvSpPr/>
          <p:nvPr/>
        </p:nvSpPr>
        <p:spPr>
          <a:xfrm>
            <a:off x="514996" y="1500325"/>
            <a:ext cx="11134969" cy="375525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742950" lvl="0" indent="-742950" algn="ctr">
              <a:buFont typeface="+mj-lt"/>
              <a:buAutoNum type="arabicPeriod" startAt="5"/>
            </a:pPr>
            <a:r>
              <a:rPr lang="en-AU" sz="3600" dirty="0">
                <a:solidFill>
                  <a:schemeClr val="tx1"/>
                </a:solidFill>
                <a:latin typeface="Acumin Pro" panose="020B0504020202020204" pitchFamily="34" charset="0"/>
              </a:rPr>
              <a:t>What conclusions can we make </a:t>
            </a:r>
            <a:r>
              <a:rPr lang="en-AU" sz="3600">
                <a:solidFill>
                  <a:schemeClr val="tx1"/>
                </a:solidFill>
                <a:latin typeface="Acumin Pro" panose="020B0504020202020204" pitchFamily="34" charset="0"/>
              </a:rPr>
              <a:t>from observing </a:t>
            </a:r>
            <a:r>
              <a:rPr lang="en-AU" sz="3600" dirty="0">
                <a:solidFill>
                  <a:schemeClr val="tx1"/>
                </a:solidFill>
                <a:latin typeface="Acumin Pro" panose="020B0504020202020204" pitchFamily="34" charset="0"/>
              </a:rPr>
              <a:t>Jesus about how long we should invest in discipling somebody?  </a:t>
            </a:r>
          </a:p>
        </p:txBody>
      </p:sp>
    </p:spTree>
    <p:extLst>
      <p:ext uri="{BB962C8B-B14F-4D97-AF65-F5344CB8AC3E}">
        <p14:creationId xmlns:p14="http://schemas.microsoft.com/office/powerpoint/2010/main" val="388601433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986088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DC08AA61-C6CF-4090-8AEB-BDDAFD850F3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CBD0A665-00CF-463E-A8E4-8E8D9638B92B}"/>
              </a:ext>
            </a:extLst>
          </p:cNvPr>
          <p:cNvSpPr txBox="1"/>
          <p:nvPr/>
        </p:nvSpPr>
        <p:spPr>
          <a:xfrm>
            <a:off x="6690631" y="441752"/>
            <a:ext cx="498726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AU" sz="4800" dirty="0">
                <a:solidFill>
                  <a:srgbClr val="0E76BC"/>
                </a:solidFill>
                <a:latin typeface="Acumin Pro" panose="020B0504020202020204" pitchFamily="34" charset="0"/>
              </a:rPr>
              <a:t>Matthew 28:18-20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28421F2-BB56-48E8-B428-3BD55BD87AF4}"/>
              </a:ext>
            </a:extLst>
          </p:cNvPr>
          <p:cNvSpPr/>
          <p:nvPr/>
        </p:nvSpPr>
        <p:spPr>
          <a:xfrm>
            <a:off x="514996" y="1162051"/>
            <a:ext cx="11134969" cy="400475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3600" baseline="30000" dirty="0">
                <a:solidFill>
                  <a:schemeClr val="tx1"/>
                </a:solidFill>
                <a:latin typeface="Acumin Pro" panose="020B0504020202020204" pitchFamily="34" charset="0"/>
              </a:rPr>
              <a:t>18</a:t>
            </a:r>
            <a:r>
              <a:rPr lang="en-AU" sz="3600" dirty="0">
                <a:solidFill>
                  <a:schemeClr val="tx1"/>
                </a:solidFill>
                <a:latin typeface="Acumin Pro" panose="020B0504020202020204" pitchFamily="34" charset="0"/>
              </a:rPr>
              <a:t> </a:t>
            </a:r>
            <a:r>
              <a:rPr lang="en-US" sz="3600" dirty="0">
                <a:solidFill>
                  <a:schemeClr val="tx1"/>
                </a:solidFill>
                <a:latin typeface="Acumin Pro" panose="020B0504020202020204" pitchFamily="34" charset="0"/>
              </a:rPr>
              <a:t>And Jesus came and said to them, “All authority in heaven and on earth has been given to me. </a:t>
            </a:r>
            <a:r>
              <a:rPr lang="en-AU" sz="3600" baseline="30000" dirty="0">
                <a:solidFill>
                  <a:schemeClr val="tx1"/>
                </a:solidFill>
                <a:latin typeface="Acumin Pro" panose="020B0504020202020204" pitchFamily="34" charset="0"/>
              </a:rPr>
              <a:t>19</a:t>
            </a:r>
            <a:r>
              <a:rPr lang="en-AU" sz="3600" dirty="0">
                <a:solidFill>
                  <a:schemeClr val="tx1"/>
                </a:solidFill>
                <a:latin typeface="Acumin Pro" panose="020B0504020202020204" pitchFamily="34" charset="0"/>
              </a:rPr>
              <a:t> </a:t>
            </a:r>
            <a:r>
              <a:rPr lang="en-US" sz="3600" dirty="0">
                <a:solidFill>
                  <a:schemeClr val="tx1"/>
                </a:solidFill>
                <a:latin typeface="Acumin Pro" panose="020B0504020202020204" pitchFamily="34" charset="0"/>
              </a:rPr>
              <a:t>Go therefore and make disciples of all nations, baptizing them in the name of the Father and of the Son and of the Holy Spirit, </a:t>
            </a:r>
            <a:r>
              <a:rPr lang="en-AU" sz="3600" baseline="30000" dirty="0">
                <a:solidFill>
                  <a:schemeClr val="tx1"/>
                </a:solidFill>
                <a:latin typeface="Acumin Pro" panose="020B0504020202020204" pitchFamily="34" charset="0"/>
              </a:rPr>
              <a:t>20</a:t>
            </a:r>
            <a:r>
              <a:rPr lang="en-AU" sz="3600" dirty="0">
                <a:solidFill>
                  <a:schemeClr val="tx1"/>
                </a:solidFill>
                <a:latin typeface="Acumin Pro" panose="020B0504020202020204" pitchFamily="34" charset="0"/>
              </a:rPr>
              <a:t> </a:t>
            </a:r>
            <a:r>
              <a:rPr lang="en-US" sz="3600" dirty="0">
                <a:solidFill>
                  <a:schemeClr val="tx1"/>
                </a:solidFill>
                <a:latin typeface="Acumin Pro" panose="020B0504020202020204" pitchFamily="34" charset="0"/>
              </a:rPr>
              <a:t>teaching them to observe all that I have commanded you. </a:t>
            </a:r>
            <a:r>
              <a:rPr lang="en-US" sz="3600" b="1" u="sng" dirty="0">
                <a:solidFill>
                  <a:srgbClr val="0E76BC"/>
                </a:solidFill>
                <a:latin typeface="Acumin Pro" panose="020B0504020202020204" pitchFamily="34" charset="0"/>
              </a:rPr>
              <a:t>And behold, I am with you always, to the end of the age</a:t>
            </a:r>
            <a:r>
              <a:rPr lang="en-US" sz="3600" dirty="0">
                <a:solidFill>
                  <a:schemeClr val="tx1"/>
                </a:solidFill>
                <a:latin typeface="Acumin Pro" panose="020B0504020202020204" pitchFamily="34" charset="0"/>
              </a:rPr>
              <a:t>.” </a:t>
            </a:r>
            <a:endParaRPr lang="en-AU" sz="3600" dirty="0">
              <a:solidFill>
                <a:schemeClr val="tx1"/>
              </a:solidFill>
              <a:latin typeface="Acumin Pro" panose="020B05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458519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5435019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7805200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64D2D72A-3B75-4ECD-9875-8FEEDFFC13B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832" y="-5531"/>
            <a:ext cx="12211664" cy="6869062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429E7138-506C-432D-BF0C-A6856222984A}"/>
              </a:ext>
            </a:extLst>
          </p:cNvPr>
          <p:cNvSpPr/>
          <p:nvPr/>
        </p:nvSpPr>
        <p:spPr>
          <a:xfrm>
            <a:off x="461818" y="1163568"/>
            <a:ext cx="11369790" cy="401803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800100" lvl="1" indent="-342900" algn="ctr">
              <a:buFont typeface="+mj-lt"/>
              <a:buAutoNum type="arabicPeriod"/>
            </a:pPr>
            <a:r>
              <a:rPr lang="en-AU" sz="3600" dirty="0">
                <a:solidFill>
                  <a:schemeClr val="tx1"/>
                </a:solidFill>
                <a:latin typeface="Acumin Pro" panose="020B0504020202020204" pitchFamily="34" charset="0"/>
              </a:rPr>
              <a:t>Pro-Actively seeking disciples</a:t>
            </a:r>
          </a:p>
          <a:p>
            <a:pPr marL="800100" lvl="1" indent="-342900" algn="ctr">
              <a:spcBef>
                <a:spcPts val="2400"/>
              </a:spcBef>
              <a:buFont typeface="+mj-lt"/>
              <a:buAutoNum type="arabicPeriod"/>
            </a:pPr>
            <a:r>
              <a:rPr lang="en-AU" sz="3600" dirty="0">
                <a:solidFill>
                  <a:schemeClr val="tx1"/>
                </a:solidFill>
                <a:latin typeface="Acumin Pro" panose="020B0504020202020204" pitchFamily="34" charset="0"/>
              </a:rPr>
              <a:t>Sharing Your Life with Your Disciples</a:t>
            </a:r>
          </a:p>
          <a:p>
            <a:pPr marL="800100" lvl="1" indent="-342900" algn="ctr">
              <a:spcBef>
                <a:spcPts val="2400"/>
              </a:spcBef>
              <a:buFont typeface="+mj-lt"/>
              <a:buAutoNum type="arabicPeriod"/>
            </a:pPr>
            <a:r>
              <a:rPr lang="en-AU" sz="3600" dirty="0">
                <a:solidFill>
                  <a:schemeClr val="tx1"/>
                </a:solidFill>
                <a:latin typeface="Acumin Pro" panose="020B0504020202020204" pitchFamily="34" charset="0"/>
              </a:rPr>
              <a:t>Teaching Your Disciples</a:t>
            </a:r>
          </a:p>
          <a:p>
            <a:pPr marL="800100" lvl="1" indent="-342900" algn="ctr">
              <a:spcBef>
                <a:spcPts val="2400"/>
              </a:spcBef>
              <a:buFont typeface="+mj-lt"/>
              <a:buAutoNum type="arabicPeriod"/>
            </a:pPr>
            <a:r>
              <a:rPr lang="en-AU" sz="3600" dirty="0">
                <a:solidFill>
                  <a:schemeClr val="tx1"/>
                </a:solidFill>
                <a:latin typeface="Acumin Pro" panose="020B0504020202020204" pitchFamily="34" charset="0"/>
              </a:rPr>
              <a:t>Supervised Experiential Learning</a:t>
            </a:r>
          </a:p>
          <a:p>
            <a:pPr marL="800100" lvl="1" indent="-342900" algn="ctr">
              <a:spcBef>
                <a:spcPts val="2400"/>
              </a:spcBef>
              <a:buFont typeface="+mj-lt"/>
              <a:buAutoNum type="arabicPeriod"/>
            </a:pPr>
            <a:r>
              <a:rPr lang="en-AU" sz="3600" dirty="0">
                <a:solidFill>
                  <a:schemeClr val="tx1"/>
                </a:solidFill>
                <a:latin typeface="Acumin Pro" panose="020B0504020202020204" pitchFamily="34" charset="0"/>
              </a:rPr>
              <a:t>Sending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DDD558C-460C-4910-BBEE-CE2E4B7290E2}"/>
              </a:ext>
            </a:extLst>
          </p:cNvPr>
          <p:cNvSpPr txBox="1"/>
          <p:nvPr/>
        </p:nvSpPr>
        <p:spPr>
          <a:xfrm>
            <a:off x="1688323" y="332517"/>
            <a:ext cx="881536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AU" sz="4400" b="1" dirty="0">
                <a:solidFill>
                  <a:srgbClr val="0070C0"/>
                </a:solidFill>
                <a:latin typeface="Acumin Pro" panose="020B0504020202020204" pitchFamily="34" charset="0"/>
              </a:rPr>
              <a:t>JESUS</a:t>
            </a:r>
            <a:r>
              <a:rPr lang="en-AU" sz="3600" b="1" dirty="0">
                <a:solidFill>
                  <a:srgbClr val="0070C0"/>
                </a:solidFill>
                <a:latin typeface="Acumin Pro" panose="020B0504020202020204" pitchFamily="34" charset="0"/>
              </a:rPr>
              <a:t>: THE MODEL OF DISCIPLESHIP</a:t>
            </a:r>
          </a:p>
        </p:txBody>
      </p:sp>
    </p:spTree>
    <p:extLst>
      <p:ext uri="{BB962C8B-B14F-4D97-AF65-F5344CB8AC3E}">
        <p14:creationId xmlns:p14="http://schemas.microsoft.com/office/powerpoint/2010/main" val="387287538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9394717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246A24A8-4FD4-4198-91DE-64C86DFD2E0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796" y="-8323"/>
            <a:ext cx="12221592" cy="6874646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309584B2-CF99-408D-8FCF-B0074AD885B8}"/>
              </a:ext>
            </a:extLst>
          </p:cNvPr>
          <p:cNvSpPr/>
          <p:nvPr/>
        </p:nvSpPr>
        <p:spPr>
          <a:xfrm>
            <a:off x="514996" y="1500325"/>
            <a:ext cx="11134969" cy="375525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lvl="0" indent="-342900" algn="ctr">
              <a:buFont typeface="+mj-lt"/>
              <a:buAutoNum type="arabicPeriod" startAt="6"/>
            </a:pPr>
            <a:r>
              <a:rPr lang="en-AU" sz="3600" dirty="0">
                <a:solidFill>
                  <a:schemeClr val="tx1"/>
                </a:solidFill>
                <a:latin typeface="Acumin Pro" panose="020B0504020202020204" pitchFamily="34" charset="0"/>
              </a:rPr>
              <a:t>What have you found most challenging / encouraging this session?</a:t>
            </a:r>
          </a:p>
          <a:p>
            <a:pPr marL="342900" lvl="0" indent="-342900" algn="ctr">
              <a:spcBef>
                <a:spcPts val="3600"/>
              </a:spcBef>
              <a:buFont typeface="+mj-lt"/>
              <a:buAutoNum type="arabicPeriod" startAt="6"/>
            </a:pPr>
            <a:r>
              <a:rPr lang="en-AU" sz="3600" dirty="0">
                <a:solidFill>
                  <a:schemeClr val="tx1"/>
                </a:solidFill>
                <a:latin typeface="Acumin Pro" panose="020B0504020202020204" pitchFamily="34" charset="0"/>
              </a:rPr>
              <a:t>What changes do you hope to make a result? Ask the group to pray for this.</a:t>
            </a:r>
          </a:p>
        </p:txBody>
      </p:sp>
    </p:spTree>
    <p:extLst>
      <p:ext uri="{BB962C8B-B14F-4D97-AF65-F5344CB8AC3E}">
        <p14:creationId xmlns:p14="http://schemas.microsoft.com/office/powerpoint/2010/main" val="363354976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246A24A8-4FD4-4198-91DE-64C86DFD2E0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796" y="-8323"/>
            <a:ext cx="12221592" cy="6874646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309584B2-CF99-408D-8FCF-B0074AD885B8}"/>
              </a:ext>
            </a:extLst>
          </p:cNvPr>
          <p:cNvSpPr/>
          <p:nvPr/>
        </p:nvSpPr>
        <p:spPr>
          <a:xfrm>
            <a:off x="514996" y="1500325"/>
            <a:ext cx="11134969" cy="375525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742950" lvl="0" indent="-742950" algn="ctr">
              <a:buFont typeface="+mj-lt"/>
              <a:buAutoNum type="arabicPeriod" startAt="8"/>
            </a:pPr>
            <a:r>
              <a:rPr lang="en-AU" sz="3600" dirty="0">
                <a:solidFill>
                  <a:schemeClr val="tx1"/>
                </a:solidFill>
                <a:latin typeface="Acumin Pro" panose="020B0504020202020204" pitchFamily="34" charset="0"/>
              </a:rPr>
              <a:t>Continue to pray either for the people God has laid on the hearts of group members to disciple OR for God to lead them to people to disciple.</a:t>
            </a:r>
            <a:endParaRPr lang="en-AU" sz="3200" dirty="0">
              <a:solidFill>
                <a:schemeClr val="tx1"/>
              </a:solidFill>
              <a:latin typeface="Acumin Pro" panose="020B0504020202020204" pitchFamily="34" charset="0"/>
            </a:endParaRPr>
          </a:p>
          <a:p>
            <a:pPr marL="742950" lvl="0" indent="-742950" algn="ctr">
              <a:spcBef>
                <a:spcPts val="3600"/>
              </a:spcBef>
              <a:buFont typeface="+mj-lt"/>
              <a:buAutoNum type="arabicPeriod" startAt="8"/>
            </a:pPr>
            <a:r>
              <a:rPr lang="en-AU" sz="3600" dirty="0">
                <a:solidFill>
                  <a:schemeClr val="tx1"/>
                </a:solidFill>
                <a:latin typeface="Acumin Pro" panose="020B0504020202020204" pitchFamily="34" charset="0"/>
              </a:rPr>
              <a:t>Share any stories of your interactions with people as a result of this course that the group can pray for and be encouraged by God’s work through you.</a:t>
            </a:r>
          </a:p>
        </p:txBody>
      </p:sp>
    </p:spTree>
    <p:extLst>
      <p:ext uri="{BB962C8B-B14F-4D97-AF65-F5344CB8AC3E}">
        <p14:creationId xmlns:p14="http://schemas.microsoft.com/office/powerpoint/2010/main" val="74333930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3427876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A6E7E789-A712-4BEB-8F09-F1CE72F9D38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832" y="-5531"/>
            <a:ext cx="12211664" cy="6869062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DF7AB5A6-95A4-4368-B084-27A137A8101A}"/>
              </a:ext>
            </a:extLst>
          </p:cNvPr>
          <p:cNvSpPr txBox="1"/>
          <p:nvPr/>
        </p:nvSpPr>
        <p:spPr>
          <a:xfrm>
            <a:off x="6588290" y="2153739"/>
            <a:ext cx="4938660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AU" sz="7200" dirty="0">
                <a:solidFill>
                  <a:srgbClr val="0E76BC"/>
                </a:solidFill>
                <a:latin typeface="Kikelet Brush" panose="02000000000000000000" pitchFamily="2" charset="0"/>
              </a:rPr>
              <a:t>Next Session</a:t>
            </a:r>
          </a:p>
          <a:p>
            <a:pPr algn="r"/>
            <a:r>
              <a:rPr lang="en-AU" sz="3600" dirty="0">
                <a:latin typeface="Acumin Pro" panose="020B0504020202020204" pitchFamily="34" charset="0"/>
              </a:rPr>
              <a:t>The How-To Of Disciple</a:t>
            </a:r>
          </a:p>
          <a:p>
            <a:pPr algn="r"/>
            <a:r>
              <a:rPr lang="en-AU" sz="3600" dirty="0">
                <a:latin typeface="Acumin Pro" panose="020B0504020202020204" pitchFamily="34" charset="0"/>
              </a:rPr>
              <a:t>Making (Part 1 of 2)</a:t>
            </a:r>
          </a:p>
        </p:txBody>
      </p:sp>
    </p:spTree>
    <p:extLst>
      <p:ext uri="{BB962C8B-B14F-4D97-AF65-F5344CB8AC3E}">
        <p14:creationId xmlns:p14="http://schemas.microsoft.com/office/powerpoint/2010/main" val="35652853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246A24A8-4FD4-4198-91DE-64C86DFD2E0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796" y="-8323"/>
            <a:ext cx="12221592" cy="6874646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309584B2-CF99-408D-8FCF-B0074AD885B8}"/>
              </a:ext>
            </a:extLst>
          </p:cNvPr>
          <p:cNvSpPr/>
          <p:nvPr/>
        </p:nvSpPr>
        <p:spPr>
          <a:xfrm>
            <a:off x="514996" y="1500325"/>
            <a:ext cx="11134969" cy="375525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lvl="0" indent="-342900" algn="ctr">
              <a:buFont typeface="+mj-lt"/>
              <a:buAutoNum type="arabicPeriod"/>
            </a:pPr>
            <a:r>
              <a:rPr lang="en-AU" sz="3600" dirty="0">
                <a:solidFill>
                  <a:schemeClr val="tx1"/>
                </a:solidFill>
                <a:latin typeface="Acumin Pro" panose="020B0504020202020204" pitchFamily="34" charset="0"/>
              </a:rPr>
              <a:t>What would you identify as some of the key aspects/principles of Jesus’ approach to discipleship / disciple making?</a:t>
            </a:r>
          </a:p>
        </p:txBody>
      </p:sp>
    </p:spTree>
    <p:extLst>
      <p:ext uri="{BB962C8B-B14F-4D97-AF65-F5344CB8AC3E}">
        <p14:creationId xmlns:p14="http://schemas.microsoft.com/office/powerpoint/2010/main" val="4255726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490803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64D2D72A-3B75-4ECD-9875-8FEEDFFC13B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832" y="-5531"/>
            <a:ext cx="12211664" cy="6869062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429E7138-506C-432D-BF0C-A6856222984A}"/>
              </a:ext>
            </a:extLst>
          </p:cNvPr>
          <p:cNvSpPr/>
          <p:nvPr/>
        </p:nvSpPr>
        <p:spPr>
          <a:xfrm>
            <a:off x="461818" y="1163568"/>
            <a:ext cx="11369790" cy="401803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800100" lvl="1" indent="-342900" algn="ctr">
              <a:buFont typeface="+mj-lt"/>
              <a:buAutoNum type="arabicPeriod"/>
            </a:pPr>
            <a:r>
              <a:rPr lang="en-AU" sz="3600" dirty="0">
                <a:solidFill>
                  <a:schemeClr val="tx1"/>
                </a:solidFill>
                <a:latin typeface="Acumin Pro" panose="020B0504020202020204" pitchFamily="34" charset="0"/>
              </a:rPr>
              <a:t>Pro-Actively seeking disciples</a:t>
            </a:r>
          </a:p>
          <a:p>
            <a:pPr marL="800100" lvl="1" indent="-342900" algn="ctr">
              <a:spcBef>
                <a:spcPts val="2400"/>
              </a:spcBef>
              <a:buFont typeface="+mj-lt"/>
              <a:buAutoNum type="arabicPeriod"/>
            </a:pPr>
            <a:r>
              <a:rPr lang="en-AU" sz="3600" dirty="0">
                <a:solidFill>
                  <a:schemeClr val="tx1"/>
                </a:solidFill>
                <a:latin typeface="Acumin Pro" panose="020B0504020202020204" pitchFamily="34" charset="0"/>
              </a:rPr>
              <a:t>Sharing Your Life with Your Disciples</a:t>
            </a:r>
          </a:p>
          <a:p>
            <a:pPr marL="800100" lvl="1" indent="-342900" algn="ctr">
              <a:spcBef>
                <a:spcPts val="2400"/>
              </a:spcBef>
              <a:buFont typeface="+mj-lt"/>
              <a:buAutoNum type="arabicPeriod"/>
            </a:pPr>
            <a:r>
              <a:rPr lang="en-AU" sz="3600" dirty="0">
                <a:solidFill>
                  <a:schemeClr val="tx1"/>
                </a:solidFill>
                <a:latin typeface="Acumin Pro" panose="020B0504020202020204" pitchFamily="34" charset="0"/>
              </a:rPr>
              <a:t>Teaching Your Disciples</a:t>
            </a:r>
          </a:p>
          <a:p>
            <a:pPr marL="800100" lvl="1" indent="-342900" algn="ctr">
              <a:spcBef>
                <a:spcPts val="2400"/>
              </a:spcBef>
              <a:buFont typeface="+mj-lt"/>
              <a:buAutoNum type="arabicPeriod"/>
            </a:pPr>
            <a:r>
              <a:rPr lang="en-AU" sz="3600" dirty="0">
                <a:solidFill>
                  <a:schemeClr val="tx1"/>
                </a:solidFill>
                <a:latin typeface="Acumin Pro" panose="020B0504020202020204" pitchFamily="34" charset="0"/>
              </a:rPr>
              <a:t>Supervised Experiential Learning</a:t>
            </a:r>
          </a:p>
          <a:p>
            <a:pPr marL="800100" lvl="1" indent="-342900" algn="ctr">
              <a:spcBef>
                <a:spcPts val="2400"/>
              </a:spcBef>
              <a:buFont typeface="+mj-lt"/>
              <a:buAutoNum type="arabicPeriod"/>
            </a:pPr>
            <a:r>
              <a:rPr lang="en-AU" sz="3600" dirty="0">
                <a:solidFill>
                  <a:schemeClr val="tx1"/>
                </a:solidFill>
                <a:latin typeface="Acumin Pro" panose="020B0504020202020204" pitchFamily="34" charset="0"/>
              </a:rPr>
              <a:t>Sending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DDD558C-460C-4910-BBEE-CE2E4B7290E2}"/>
              </a:ext>
            </a:extLst>
          </p:cNvPr>
          <p:cNvSpPr txBox="1"/>
          <p:nvPr/>
        </p:nvSpPr>
        <p:spPr>
          <a:xfrm>
            <a:off x="1688323" y="332517"/>
            <a:ext cx="881536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AU" sz="4400" b="1" dirty="0">
                <a:solidFill>
                  <a:srgbClr val="0070C0"/>
                </a:solidFill>
                <a:latin typeface="Acumin Pro" panose="020B0504020202020204" pitchFamily="34" charset="0"/>
              </a:rPr>
              <a:t>JESUS</a:t>
            </a:r>
            <a:r>
              <a:rPr lang="en-AU" sz="3600" b="1" dirty="0">
                <a:solidFill>
                  <a:srgbClr val="0070C0"/>
                </a:solidFill>
                <a:latin typeface="Acumin Pro" panose="020B0504020202020204" pitchFamily="34" charset="0"/>
              </a:rPr>
              <a:t>: THE MODEL OF DISCIPLESHIP</a:t>
            </a:r>
          </a:p>
        </p:txBody>
      </p:sp>
    </p:spTree>
    <p:extLst>
      <p:ext uri="{BB962C8B-B14F-4D97-AF65-F5344CB8AC3E}">
        <p14:creationId xmlns:p14="http://schemas.microsoft.com/office/powerpoint/2010/main" val="40812424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8465062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246A24A8-4FD4-4198-91DE-64C86DFD2E0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796" y="-8323"/>
            <a:ext cx="12221592" cy="6874646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309584B2-CF99-408D-8FCF-B0074AD885B8}"/>
              </a:ext>
            </a:extLst>
          </p:cNvPr>
          <p:cNvSpPr/>
          <p:nvPr/>
        </p:nvSpPr>
        <p:spPr>
          <a:xfrm>
            <a:off x="514996" y="1500325"/>
            <a:ext cx="11134969" cy="375525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742950" lvl="0" indent="-742950" algn="ctr">
              <a:buFont typeface="+mj-lt"/>
              <a:buAutoNum type="arabicPeriod" startAt="2"/>
            </a:pPr>
            <a:r>
              <a:rPr lang="en-AU" sz="3600" dirty="0">
                <a:solidFill>
                  <a:schemeClr val="tx1"/>
                </a:solidFill>
                <a:latin typeface="Acumin Pro" panose="020B0504020202020204" pitchFamily="34" charset="0"/>
              </a:rPr>
              <a:t>What are some other occasions &amp; situations in which you could get an indication of someone’s openness to Spiritual things?</a:t>
            </a:r>
          </a:p>
        </p:txBody>
      </p:sp>
    </p:spTree>
    <p:extLst>
      <p:ext uri="{BB962C8B-B14F-4D97-AF65-F5344CB8AC3E}">
        <p14:creationId xmlns:p14="http://schemas.microsoft.com/office/powerpoint/2010/main" val="101043498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5382013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DC08AA61-C6CF-4090-8AEB-BDDAFD850F3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CBD0A665-00CF-463E-A8E4-8E8D9638B92B}"/>
              </a:ext>
            </a:extLst>
          </p:cNvPr>
          <p:cNvSpPr txBox="1"/>
          <p:nvPr/>
        </p:nvSpPr>
        <p:spPr>
          <a:xfrm>
            <a:off x="7400826" y="441752"/>
            <a:ext cx="427706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AU" sz="4800" dirty="0">
                <a:solidFill>
                  <a:srgbClr val="0E76BC"/>
                </a:solidFill>
                <a:latin typeface="Acumin Pro" panose="020B0504020202020204" pitchFamily="34" charset="0"/>
              </a:rPr>
              <a:t>2 Timothy 2:1-2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28421F2-BB56-48E8-B428-3BD55BD87AF4}"/>
              </a:ext>
            </a:extLst>
          </p:cNvPr>
          <p:cNvSpPr/>
          <p:nvPr/>
        </p:nvSpPr>
        <p:spPr>
          <a:xfrm>
            <a:off x="514996" y="1162051"/>
            <a:ext cx="11134969" cy="400475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3600" baseline="30000" dirty="0">
                <a:solidFill>
                  <a:schemeClr val="tx1"/>
                </a:solidFill>
                <a:latin typeface="Acumin Pro" panose="020B0504020202020204" pitchFamily="34" charset="0"/>
              </a:rPr>
              <a:t>1</a:t>
            </a:r>
            <a:r>
              <a:rPr lang="en-AU" sz="3600" dirty="0">
                <a:solidFill>
                  <a:schemeClr val="tx1"/>
                </a:solidFill>
                <a:latin typeface="Acumin Pro" panose="020B0504020202020204" pitchFamily="34" charset="0"/>
              </a:rPr>
              <a:t> </a:t>
            </a:r>
            <a:r>
              <a:rPr lang="en-US" sz="3600" dirty="0">
                <a:solidFill>
                  <a:schemeClr val="tx1"/>
                </a:solidFill>
                <a:latin typeface="Acumin Pro" panose="020B0504020202020204" pitchFamily="34" charset="0"/>
              </a:rPr>
              <a:t>You then, my child, be strengthened by the grace that is in Christ Jesus, </a:t>
            </a:r>
            <a:r>
              <a:rPr lang="en-AU" sz="3600" baseline="30000" dirty="0">
                <a:solidFill>
                  <a:schemeClr val="tx1"/>
                </a:solidFill>
                <a:latin typeface="Acumin Pro" panose="020B0504020202020204" pitchFamily="34" charset="0"/>
              </a:rPr>
              <a:t>2</a:t>
            </a:r>
            <a:r>
              <a:rPr lang="en-AU" sz="3600" dirty="0">
                <a:solidFill>
                  <a:schemeClr val="tx1"/>
                </a:solidFill>
                <a:latin typeface="Acumin Pro" panose="020B0504020202020204" pitchFamily="34" charset="0"/>
              </a:rPr>
              <a:t> </a:t>
            </a:r>
            <a:r>
              <a:rPr lang="en-US" sz="3600" dirty="0">
                <a:solidFill>
                  <a:schemeClr val="tx1"/>
                </a:solidFill>
                <a:latin typeface="Acumin Pro" panose="020B0504020202020204" pitchFamily="34" charset="0"/>
              </a:rPr>
              <a:t>and what you have heard from me in the presence of many witnesses entrust to faithful men, who will be able to teach others also. </a:t>
            </a:r>
            <a:endParaRPr lang="en-AU" sz="3600" dirty="0">
              <a:solidFill>
                <a:schemeClr val="tx1"/>
              </a:solidFill>
              <a:latin typeface="Acumin Pro" panose="020B05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5583661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94</TotalTime>
  <Words>454</Words>
  <Application>Microsoft Office PowerPoint</Application>
  <PresentationFormat>Widescreen</PresentationFormat>
  <Paragraphs>33</Paragraphs>
  <Slides>26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2" baseType="lpstr">
      <vt:lpstr>Acumin Pro</vt:lpstr>
      <vt:lpstr>Arial</vt:lpstr>
      <vt:lpstr>Calibri</vt:lpstr>
      <vt:lpstr>Calibri Light</vt:lpstr>
      <vt:lpstr>Kikelet Brush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Steve Adams</dc:creator>
  <cp:lastModifiedBy>Steve Adams</cp:lastModifiedBy>
  <cp:revision>19</cp:revision>
  <dcterms:created xsi:type="dcterms:W3CDTF">2018-01-27T05:39:28Z</dcterms:created>
  <dcterms:modified xsi:type="dcterms:W3CDTF">2018-05-22T03:25:58Z</dcterms:modified>
</cp:coreProperties>
</file>